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0" r:id="rId4"/>
    <p:sldId id="261" r:id="rId5"/>
    <p:sldId id="262" r:id="rId6"/>
    <p:sldId id="263"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2A3A"/>
    <a:srgbClr val="A6D5DF"/>
    <a:srgbClr val="0F1923"/>
    <a:srgbClr val="0A111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002" autoAdjust="0"/>
    <p:restoredTop sz="94660"/>
  </p:normalViewPr>
  <p:slideViewPr>
    <p:cSldViewPr snapToGrid="0">
      <p:cViewPr varScale="1">
        <p:scale>
          <a:sx n="61" d="100"/>
          <a:sy n="61" d="100"/>
        </p:scale>
        <p:origin x="59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png>
</file>

<file path=ppt/media/image10.svg>
</file>

<file path=ppt/media/image11.png>
</file>

<file path=ppt/media/image12.png>
</file>

<file path=ppt/media/image13.sv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3.png>
</file>

<file path=ppt/media/image4.sv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73C2E-199E-4EA4-94A5-A58A7BD327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8936A243-A9A7-410A-A832-92E03E1920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10BF6DB7-4311-40AA-B623-2FA3CC34C91B}"/>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5" name="Footer Placeholder 4">
            <a:extLst>
              <a:ext uri="{FF2B5EF4-FFF2-40B4-BE49-F238E27FC236}">
                <a16:creationId xmlns:a16="http://schemas.microsoft.com/office/drawing/2014/main" id="{69612A30-AE37-44B7-8CE2-0D5C00B1172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C30C0175-731E-41D9-8B64-8ECF06A8EE5D}"/>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2128648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6E929-22C7-4F5B-963C-A8D039F56935}"/>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0CC0241C-C031-4816-AEC4-2DD3EAA619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4DEE678A-F490-4B4C-9A53-92D0A5982358}"/>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5" name="Footer Placeholder 4">
            <a:extLst>
              <a:ext uri="{FF2B5EF4-FFF2-40B4-BE49-F238E27FC236}">
                <a16:creationId xmlns:a16="http://schemas.microsoft.com/office/drawing/2014/main" id="{D771FA35-7D98-4DED-AF14-B57664EBAAF8}"/>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79D2C8C0-43EA-4E62-B458-01182F01118C}"/>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1892497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A11665-1E11-4AAC-9041-0D266D71008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2008A9CE-AEDD-4628-8D34-E8AC5E1B156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7F993887-B34C-470A-99AD-C9E16B0943E7}"/>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5" name="Footer Placeholder 4">
            <a:extLst>
              <a:ext uri="{FF2B5EF4-FFF2-40B4-BE49-F238E27FC236}">
                <a16:creationId xmlns:a16="http://schemas.microsoft.com/office/drawing/2014/main" id="{5514B5DF-9026-4417-843F-4CB0A25138D9}"/>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F57C50A4-DD25-4C8E-86FE-12C7B2A0260D}"/>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2320334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AEF1E-557E-4C13-8D77-828D017AD308}"/>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FAEC41CF-84A9-4A57-AB4E-9EE8EABD27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CDD23F07-5001-47A1-AC0A-322C8DEE6605}"/>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5" name="Footer Placeholder 4">
            <a:extLst>
              <a:ext uri="{FF2B5EF4-FFF2-40B4-BE49-F238E27FC236}">
                <a16:creationId xmlns:a16="http://schemas.microsoft.com/office/drawing/2014/main" id="{1636335B-36FA-4D73-A1F5-9AB0C5F0C36D}"/>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B8916342-1C02-438F-B2F2-5D5DCFC6DE3A}"/>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14707125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FA981-ED08-421B-AAB8-26FBEF9C41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28F989E2-BFCA-4FE8-B177-49CEA17B78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3C46C0-F436-46FE-B097-9436CC2E357C}"/>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5" name="Footer Placeholder 4">
            <a:extLst>
              <a:ext uri="{FF2B5EF4-FFF2-40B4-BE49-F238E27FC236}">
                <a16:creationId xmlns:a16="http://schemas.microsoft.com/office/drawing/2014/main" id="{6A0ACED8-6FE0-4941-B70F-6815EE5F1FAC}"/>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E2A5E55-13F1-464C-AD54-E1AD21D6DD30}"/>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2246997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F2559-1FC0-4478-B791-F8B30966F585}"/>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9D5A43C5-C13D-4553-8702-38394D452F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64F0F270-56B2-4792-B38A-E6A4D7455B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BDFD8C7E-E300-403D-849B-1B521DACBD61}"/>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6" name="Footer Placeholder 5">
            <a:extLst>
              <a:ext uri="{FF2B5EF4-FFF2-40B4-BE49-F238E27FC236}">
                <a16:creationId xmlns:a16="http://schemas.microsoft.com/office/drawing/2014/main" id="{D5E12228-E708-4973-9027-A6272BE5F4D5}"/>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E7D27007-A7EE-4C2A-A3BC-0098423520A4}"/>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877333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8EB59-6DDF-4E79-B9F7-E7B4A671578E}"/>
              </a:ext>
            </a:extLst>
          </p:cNvPr>
          <p:cNvSpPr>
            <a:spLocks noGrp="1"/>
          </p:cNvSpPr>
          <p:nvPr>
            <p:ph type="title"/>
          </p:nvPr>
        </p:nvSpPr>
        <p:spPr>
          <a:xfrm>
            <a:off x="839788" y="365125"/>
            <a:ext cx="105156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5BC0A46A-142C-432D-B0DE-90F856F623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990928-9EDE-4E2B-B13C-F5EFAEC7A8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5551A3F2-992B-42F0-B8E0-2AC3ED89FC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649F11-E319-475A-A325-171B2BE2FE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DACAA7D1-5AF1-461D-A60C-8BC00588633F}"/>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8" name="Footer Placeholder 7">
            <a:extLst>
              <a:ext uri="{FF2B5EF4-FFF2-40B4-BE49-F238E27FC236}">
                <a16:creationId xmlns:a16="http://schemas.microsoft.com/office/drawing/2014/main" id="{D90AB90B-D2FB-4CF1-A849-BFB51CFDC9C5}"/>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08AA267B-77BA-4925-9F4D-E32A48422FE5}"/>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4026857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5D20E-472A-4ABE-A8ED-AC7E84E3535D}"/>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83EFB7F0-F3AF-47F4-861D-8546C1E90935}"/>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4" name="Footer Placeholder 3">
            <a:extLst>
              <a:ext uri="{FF2B5EF4-FFF2-40B4-BE49-F238E27FC236}">
                <a16:creationId xmlns:a16="http://schemas.microsoft.com/office/drawing/2014/main" id="{577FBB99-A920-4474-8D19-B135B6466C51}"/>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D21D5CF3-B43A-4744-A6DC-54CE33047097}"/>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994402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FDFF46-96AF-4D63-85BC-8888F2E64BC5}"/>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3" name="Footer Placeholder 2">
            <a:extLst>
              <a:ext uri="{FF2B5EF4-FFF2-40B4-BE49-F238E27FC236}">
                <a16:creationId xmlns:a16="http://schemas.microsoft.com/office/drawing/2014/main" id="{2DCC1A2A-E713-43CD-BDC5-C28CEA93FA2F}"/>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CB25FBE7-AF27-4BA5-A81C-FCA9D6A77431}"/>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25101503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37E19-B9DF-44FD-B8C8-E98ED27D3B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61777A0D-B9CE-4F37-8F56-DEDBE7870A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549EE969-91D1-4592-9EF8-5C6E48EBDD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3928A3-0C6D-4ECD-8D59-B26DB6F68AA4}"/>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6" name="Footer Placeholder 5">
            <a:extLst>
              <a:ext uri="{FF2B5EF4-FFF2-40B4-BE49-F238E27FC236}">
                <a16:creationId xmlns:a16="http://schemas.microsoft.com/office/drawing/2014/main" id="{A7DCDD72-6742-4EE6-87A8-3F0BC8DBD2A5}"/>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C50AC5D4-7EE1-4AAD-87A4-85D74FA99B2F}"/>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433286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9B9F4-2B73-4F42-83CD-907F6B00EB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D356FC55-7ECF-4F7B-8F5E-1B6C2A75D2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C59FFC8B-6B68-4C30-830D-9628A8D140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A1DF30-58D3-4BE9-9332-FCE34C95BD71}"/>
              </a:ext>
            </a:extLst>
          </p:cNvPr>
          <p:cNvSpPr>
            <a:spLocks noGrp="1"/>
          </p:cNvSpPr>
          <p:nvPr>
            <p:ph type="dt" sz="half" idx="10"/>
          </p:nvPr>
        </p:nvSpPr>
        <p:spPr/>
        <p:txBody>
          <a:bodyPr/>
          <a:lstStyle/>
          <a:p>
            <a:fld id="{054A6A80-5264-4848-8CA6-96ED35941B24}" type="datetimeFigureOut">
              <a:rPr lang="en-MY" smtClean="0"/>
              <a:t>1/2/2023</a:t>
            </a:fld>
            <a:endParaRPr lang="en-MY"/>
          </a:p>
        </p:txBody>
      </p:sp>
      <p:sp>
        <p:nvSpPr>
          <p:cNvPr id="6" name="Footer Placeholder 5">
            <a:extLst>
              <a:ext uri="{FF2B5EF4-FFF2-40B4-BE49-F238E27FC236}">
                <a16:creationId xmlns:a16="http://schemas.microsoft.com/office/drawing/2014/main" id="{4533D320-EA63-4B99-A456-2C563661D62A}"/>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2E377F70-0A8F-4CE4-8B57-44D9E139A243}"/>
              </a:ext>
            </a:extLst>
          </p:cNvPr>
          <p:cNvSpPr>
            <a:spLocks noGrp="1"/>
          </p:cNvSpPr>
          <p:nvPr>
            <p:ph type="sldNum" sz="quarter" idx="12"/>
          </p:nvPr>
        </p:nvSpPr>
        <p:spPr/>
        <p:txBody>
          <a:bodyPr/>
          <a:lstStyle/>
          <a:p>
            <a:fld id="{8F34DD00-9460-4ACA-BCB3-0658FCE44E65}" type="slidenum">
              <a:rPr lang="en-MY" smtClean="0"/>
              <a:t>‹#›</a:t>
            </a:fld>
            <a:endParaRPr lang="en-MY"/>
          </a:p>
        </p:txBody>
      </p:sp>
    </p:spTree>
    <p:extLst>
      <p:ext uri="{BB962C8B-B14F-4D97-AF65-F5344CB8AC3E}">
        <p14:creationId xmlns:p14="http://schemas.microsoft.com/office/powerpoint/2010/main" val="696829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82D0DD-01C6-48DE-865D-2DE2FDBDFE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BB78F127-CA9C-4913-B6A9-31935B2AB2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99BD7B16-7E8C-461D-8428-3B889FFB15D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4A6A80-5264-4848-8CA6-96ED35941B24}" type="datetimeFigureOut">
              <a:rPr lang="en-MY" smtClean="0"/>
              <a:t>1/2/2023</a:t>
            </a:fld>
            <a:endParaRPr lang="en-MY"/>
          </a:p>
        </p:txBody>
      </p:sp>
      <p:sp>
        <p:nvSpPr>
          <p:cNvPr id="5" name="Footer Placeholder 4">
            <a:extLst>
              <a:ext uri="{FF2B5EF4-FFF2-40B4-BE49-F238E27FC236}">
                <a16:creationId xmlns:a16="http://schemas.microsoft.com/office/drawing/2014/main" id="{38C7356E-6E05-412E-9971-783FBF5A4C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0A3A3D0F-3F55-4364-913F-1E7EDA6D59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34DD00-9460-4ACA-BCB3-0658FCE44E65}" type="slidenum">
              <a:rPr lang="en-MY" smtClean="0"/>
              <a:t>‹#›</a:t>
            </a:fld>
            <a:endParaRPr lang="en-MY"/>
          </a:p>
        </p:txBody>
      </p:sp>
    </p:spTree>
    <p:extLst>
      <p:ext uri="{BB962C8B-B14F-4D97-AF65-F5344CB8AC3E}">
        <p14:creationId xmlns:p14="http://schemas.microsoft.com/office/powerpoint/2010/main" val="17614104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5.png"/><Relationship Id="rId3" Type="http://schemas.microsoft.com/office/2007/relationships/hdphoto" Target="../media/hdphoto1.wdp"/><Relationship Id="rId7" Type="http://schemas.openxmlformats.org/officeDocument/2006/relationships/image" Target="../media/image5.png"/><Relationship Id="rId12" Type="http://schemas.openxmlformats.org/officeDocument/2006/relationships/image" Target="../media/image10.svg"/><Relationship Id="rId17" Type="http://schemas.openxmlformats.org/officeDocument/2006/relationships/slide" Target="slide3.xml"/><Relationship Id="rId2" Type="http://schemas.openxmlformats.org/officeDocument/2006/relationships/image" Target="../media/image1.png"/><Relationship Id="rId16"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svg"/><Relationship Id="rId10" Type="http://schemas.openxmlformats.org/officeDocument/2006/relationships/image" Target="../media/image8.png"/><Relationship Id="rId19" Type="http://schemas.openxmlformats.org/officeDocument/2006/relationships/image" Target="../media/image16.svg"/><Relationship Id="rId4" Type="http://schemas.openxmlformats.org/officeDocument/2006/relationships/image" Target="../media/image2.png"/><Relationship Id="rId9" Type="http://schemas.openxmlformats.org/officeDocument/2006/relationships/image" Target="../media/image7.svg"/><Relationship Id="rId1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5.xml"/><Relationship Id="rId18" Type="http://schemas.openxmlformats.org/officeDocument/2006/relationships/image" Target="../media/image12.png"/><Relationship Id="rId3" Type="http://schemas.microsoft.com/office/2007/relationships/hdphoto" Target="../media/hdphoto1.wdp"/><Relationship Id="rId21" Type="http://schemas.openxmlformats.org/officeDocument/2006/relationships/slide" Target="slide3.xml"/><Relationship Id="rId7" Type="http://schemas.openxmlformats.org/officeDocument/2006/relationships/image" Target="../media/image4.svg"/><Relationship Id="rId12" Type="http://schemas.openxmlformats.org/officeDocument/2006/relationships/image" Target="../media/image8.png"/><Relationship Id="rId17" Type="http://schemas.openxmlformats.org/officeDocument/2006/relationships/slide" Target="slide6.xml"/><Relationship Id="rId2" Type="http://schemas.openxmlformats.org/officeDocument/2006/relationships/image" Target="../media/image1.png"/><Relationship Id="rId16" Type="http://schemas.openxmlformats.org/officeDocument/2006/relationships/image" Target="../media/image11.png"/><Relationship Id="rId20"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image" Target="../media/image7.svg"/><Relationship Id="rId5" Type="http://schemas.openxmlformats.org/officeDocument/2006/relationships/image" Target="../media/image2.png"/><Relationship Id="rId15" Type="http://schemas.openxmlformats.org/officeDocument/2006/relationships/image" Target="../media/image10.svg"/><Relationship Id="rId23" Type="http://schemas.openxmlformats.org/officeDocument/2006/relationships/image" Target="../media/image16.svg"/><Relationship Id="rId10" Type="http://schemas.openxmlformats.org/officeDocument/2006/relationships/image" Target="../media/image6.png"/><Relationship Id="rId19" Type="http://schemas.openxmlformats.org/officeDocument/2006/relationships/image" Target="../media/image13.svg"/><Relationship Id="rId4" Type="http://schemas.openxmlformats.org/officeDocument/2006/relationships/image" Target="../media/image17.png"/><Relationship Id="rId9" Type="http://schemas.openxmlformats.org/officeDocument/2006/relationships/slide" Target="slide4.xml"/><Relationship Id="rId14" Type="http://schemas.openxmlformats.org/officeDocument/2006/relationships/image" Target="../media/image9.png"/><Relationship Id="rId22" Type="http://schemas.openxmlformats.org/officeDocument/2006/relationships/image" Target="../media/image15.png"/></Relationships>
</file>

<file path=ppt/slides/_rels/slide3.xml.rels><?xml version="1.0" encoding="UTF-8" standalone="yes"?>
<Relationships xmlns="http://schemas.openxmlformats.org/package/2006/relationships"><Relationship Id="rId8" Type="http://schemas.openxmlformats.org/officeDocument/2006/relationships/image" Target="../media/image13.svg"/><Relationship Id="rId13" Type="http://schemas.openxmlformats.org/officeDocument/2006/relationships/image" Target="../media/image15.png"/><Relationship Id="rId18" Type="http://schemas.openxmlformats.org/officeDocument/2006/relationships/image" Target="../media/image7.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slide" Target="slide3.xml"/><Relationship Id="rId17" Type="http://schemas.openxmlformats.org/officeDocument/2006/relationships/image" Target="../media/image6.png"/><Relationship Id="rId2" Type="http://schemas.openxmlformats.org/officeDocument/2006/relationships/image" Target="../media/image18.png"/><Relationship Id="rId16" Type="http://schemas.openxmlformats.org/officeDocument/2006/relationships/slide" Target="slide4.xml"/><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4.png"/><Relationship Id="rId5" Type="http://schemas.openxmlformats.org/officeDocument/2006/relationships/image" Target="../media/image10.svg"/><Relationship Id="rId15" Type="http://schemas.openxmlformats.org/officeDocument/2006/relationships/image" Target="../media/image5.png"/><Relationship Id="rId10" Type="http://schemas.openxmlformats.org/officeDocument/2006/relationships/slide" Target="slide5.xml"/><Relationship Id="rId4" Type="http://schemas.openxmlformats.org/officeDocument/2006/relationships/image" Target="../media/image9.png"/><Relationship Id="rId9" Type="http://schemas.openxmlformats.org/officeDocument/2006/relationships/slide" Target="slide6.xml"/><Relationship Id="rId14" Type="http://schemas.openxmlformats.org/officeDocument/2006/relationships/image" Target="../media/image16.svg"/></Relationships>
</file>

<file path=ppt/slides/_rels/slide4.xml.rels><?xml version="1.0" encoding="UTF-8" standalone="yes"?>
<Relationships xmlns="http://schemas.openxmlformats.org/package/2006/relationships"><Relationship Id="rId8" Type="http://schemas.openxmlformats.org/officeDocument/2006/relationships/slide" Target="slide5.xml"/><Relationship Id="rId13" Type="http://schemas.openxmlformats.org/officeDocument/2006/relationships/image" Target="../media/image12.png"/><Relationship Id="rId3" Type="http://schemas.openxmlformats.org/officeDocument/2006/relationships/image" Target="../media/image14.png"/><Relationship Id="rId7" Type="http://schemas.openxmlformats.org/officeDocument/2006/relationships/image" Target="../media/image8.png"/><Relationship Id="rId12" Type="http://schemas.openxmlformats.org/officeDocument/2006/relationships/slide" Target="slide6.xml"/><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16.svg"/><Relationship Id="rId11" Type="http://schemas.openxmlformats.org/officeDocument/2006/relationships/image" Target="../media/image11.png"/><Relationship Id="rId5" Type="http://schemas.openxmlformats.org/officeDocument/2006/relationships/image" Target="../media/image15.png"/><Relationship Id="rId10" Type="http://schemas.openxmlformats.org/officeDocument/2006/relationships/image" Target="../media/image10.svg"/><Relationship Id="rId4" Type="http://schemas.openxmlformats.org/officeDocument/2006/relationships/slide" Target="slide3.xml"/><Relationship Id="rId9" Type="http://schemas.openxmlformats.org/officeDocument/2006/relationships/image" Target="../media/image9.png"/><Relationship Id="rId14" Type="http://schemas.openxmlformats.org/officeDocument/2006/relationships/image" Target="../media/image13.sv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13"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slide" Target="slide3.xml"/><Relationship Id="rId12" Type="http://schemas.openxmlformats.org/officeDocument/2006/relationships/image" Target="../media/image9.png"/><Relationship Id="rId17" Type="http://schemas.openxmlformats.org/officeDocument/2006/relationships/image" Target="../media/image13.svg"/><Relationship Id="rId2" Type="http://schemas.openxmlformats.org/officeDocument/2006/relationships/image" Target="../media/image18.png"/><Relationship Id="rId16"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slide" Target="slide5.xml"/><Relationship Id="rId5" Type="http://schemas.openxmlformats.org/officeDocument/2006/relationships/image" Target="../media/image7.svg"/><Relationship Id="rId15" Type="http://schemas.openxmlformats.org/officeDocument/2006/relationships/slide" Target="slide6.xm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16.svg"/><Relationship Id="rId14"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png"/><Relationship Id="rId18" Type="http://schemas.openxmlformats.org/officeDocument/2006/relationships/slide" Target="slide5.xml"/><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6.svg"/><Relationship Id="rId17" Type="http://schemas.openxmlformats.org/officeDocument/2006/relationships/image" Target="../media/image4.svg"/><Relationship Id="rId2" Type="http://schemas.openxmlformats.org/officeDocument/2006/relationships/image" Target="../media/image18.png"/><Relationship Id="rId16"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5.png"/><Relationship Id="rId5" Type="http://schemas.openxmlformats.org/officeDocument/2006/relationships/image" Target="../media/image7.svg"/><Relationship Id="rId15" Type="http://schemas.openxmlformats.org/officeDocument/2006/relationships/image" Target="../media/image20.png"/><Relationship Id="rId10" Type="http://schemas.openxmlformats.org/officeDocument/2006/relationships/slide" Target="slide3.xml"/><Relationship Id="rId4" Type="http://schemas.openxmlformats.org/officeDocument/2006/relationships/image" Target="../media/image6.png"/><Relationship Id="rId9" Type="http://schemas.openxmlformats.org/officeDocument/2006/relationships/image" Target="../media/image14.png"/><Relationship Id="rId1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82A3A"/>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99151B92-3FC9-42BC-96C3-B8DBFD366DFE}"/>
              </a:ext>
            </a:extLst>
          </p:cNvPr>
          <p:cNvGrpSpPr/>
          <p:nvPr/>
        </p:nvGrpSpPr>
        <p:grpSpPr>
          <a:xfrm>
            <a:off x="0" y="0"/>
            <a:ext cx="12192000" cy="6858000"/>
            <a:chOff x="0" y="0"/>
            <a:chExt cx="12192000" cy="6858000"/>
          </a:xfrm>
        </p:grpSpPr>
        <p:sp>
          <p:nvSpPr>
            <p:cNvPr id="18" name="Rectangle 17">
              <a:extLst>
                <a:ext uri="{FF2B5EF4-FFF2-40B4-BE49-F238E27FC236}">
                  <a16:creationId xmlns:a16="http://schemas.microsoft.com/office/drawing/2014/main" id="{F53F5C69-AA1C-410A-8FA9-26D50250E066}"/>
                </a:ext>
              </a:extLst>
            </p:cNvPr>
            <p:cNvSpPr/>
            <p:nvPr/>
          </p:nvSpPr>
          <p:spPr>
            <a:xfrm>
              <a:off x="0" y="0"/>
              <a:ext cx="12192000" cy="6858000"/>
            </a:xfrm>
            <a:prstGeom prst="rect">
              <a:avLst/>
            </a:prstGeom>
            <a:solidFill>
              <a:srgbClr val="A6D5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2" name="Oval 11">
              <a:extLst>
                <a:ext uri="{FF2B5EF4-FFF2-40B4-BE49-F238E27FC236}">
                  <a16:creationId xmlns:a16="http://schemas.microsoft.com/office/drawing/2014/main" id="{4C5D8452-5982-4C3A-A1F5-7868FF8A62CB}"/>
                </a:ext>
              </a:extLst>
            </p:cNvPr>
            <p:cNvSpPr/>
            <p:nvPr/>
          </p:nvSpPr>
          <p:spPr>
            <a:xfrm>
              <a:off x="2399551" y="1120776"/>
              <a:ext cx="3152775" cy="302595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pic>
        <p:nvPicPr>
          <p:cNvPr id="5" name="Picture 2">
            <a:extLst>
              <a:ext uri="{FF2B5EF4-FFF2-40B4-BE49-F238E27FC236}">
                <a16:creationId xmlns:a16="http://schemas.microsoft.com/office/drawing/2014/main" id="{35E9DA00-F5A7-4B38-BE84-76903888386B}"/>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backgroundRemoval>
                    </a14:imgEffect>
                    <a14:imgEffect>
                      <a14:artisticCutout/>
                    </a14:imgEffect>
                  </a14:imgLayer>
                </a14:imgProps>
              </a:ext>
              <a:ext uri="{28A0092B-C50C-407E-A947-70E740481C1C}">
                <a14:useLocalDpi xmlns:a14="http://schemas.microsoft.com/office/drawing/2010/main" val="0"/>
              </a:ext>
            </a:extLst>
          </a:blip>
          <a:srcRect t="18750"/>
          <a:stretch/>
        </p:blipFill>
        <p:spPr bwMode="auto">
          <a:xfrm>
            <a:off x="0" y="1285874"/>
            <a:ext cx="12192000" cy="5572125"/>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Group 20">
            <a:extLst>
              <a:ext uri="{FF2B5EF4-FFF2-40B4-BE49-F238E27FC236}">
                <a16:creationId xmlns:a16="http://schemas.microsoft.com/office/drawing/2014/main" id="{4FF3496E-C795-477D-BC60-FB7E868B5BB7}"/>
              </a:ext>
            </a:extLst>
          </p:cNvPr>
          <p:cNvGrpSpPr/>
          <p:nvPr/>
        </p:nvGrpSpPr>
        <p:grpSpPr>
          <a:xfrm>
            <a:off x="0" y="717953"/>
            <a:ext cx="12192000" cy="6121400"/>
            <a:chOff x="0" y="488949"/>
            <a:chExt cx="12192000" cy="6121400"/>
          </a:xfrm>
        </p:grpSpPr>
        <p:grpSp>
          <p:nvGrpSpPr>
            <p:cNvPr id="17" name="Group 16">
              <a:extLst>
                <a:ext uri="{FF2B5EF4-FFF2-40B4-BE49-F238E27FC236}">
                  <a16:creationId xmlns:a16="http://schemas.microsoft.com/office/drawing/2014/main" id="{5A57B033-DC7B-455A-BD1D-DEF5D6819779}"/>
                </a:ext>
              </a:extLst>
            </p:cNvPr>
            <p:cNvGrpSpPr/>
            <p:nvPr/>
          </p:nvGrpSpPr>
          <p:grpSpPr>
            <a:xfrm>
              <a:off x="0" y="488949"/>
              <a:ext cx="12192000" cy="6121400"/>
              <a:chOff x="0" y="736599"/>
              <a:chExt cx="12192000" cy="6121400"/>
            </a:xfrm>
          </p:grpSpPr>
          <p:grpSp>
            <p:nvGrpSpPr>
              <p:cNvPr id="13" name="Group 12">
                <a:extLst>
                  <a:ext uri="{FF2B5EF4-FFF2-40B4-BE49-F238E27FC236}">
                    <a16:creationId xmlns:a16="http://schemas.microsoft.com/office/drawing/2014/main" id="{F9878F5E-A7C4-4F44-871E-4666F084EDDD}"/>
                  </a:ext>
                </a:extLst>
              </p:cNvPr>
              <p:cNvGrpSpPr/>
              <p:nvPr/>
            </p:nvGrpSpPr>
            <p:grpSpPr>
              <a:xfrm>
                <a:off x="0" y="736599"/>
                <a:ext cx="12192000" cy="6121400"/>
                <a:chOff x="0" y="736599"/>
                <a:chExt cx="12192000" cy="6121400"/>
              </a:xfrm>
            </p:grpSpPr>
            <p:pic>
              <p:nvPicPr>
                <p:cNvPr id="6" name="Picture 2">
                  <a:extLst>
                    <a:ext uri="{FF2B5EF4-FFF2-40B4-BE49-F238E27FC236}">
                      <a16:creationId xmlns:a16="http://schemas.microsoft.com/office/drawing/2014/main" id="{AD24BB51-5597-4744-A45E-0426C3337AAE}"/>
                    </a:ext>
                  </a:extLst>
                </p:cNvPr>
                <p:cNvPicPr>
                  <a:picLocks noChangeAspect="1" noChangeArrowheads="1"/>
                </p:cNvPicPr>
                <p:nvPr/>
              </p:nvPicPr>
              <p:blipFill rotWithShape="1">
                <a:blip r:embed="rId4">
                  <a:duotone>
                    <a:prstClr val="black"/>
                    <a:schemeClr val="accent1">
                      <a:tint val="45000"/>
                      <a:satMod val="400000"/>
                    </a:schemeClr>
                  </a:duotone>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foregroundMark x1="67708" y1="70602" x2="67708" y2="70602"/>
                              <a14:foregroundMark x1="67786" y1="67176" x2="67786" y2="69630"/>
                              <a14:foregroundMark x1="77370" y1="69630" x2="76953" y2="58981"/>
                              <a14:foregroundMark x1="76953" y1="58981" x2="79297" y2="68148"/>
                              <a14:foregroundMark x1="2578" y1="72824" x2="3464" y2="64815"/>
                              <a14:foregroundMark x1="3464" y1="64815" x2="5286" y2="72824"/>
                              <a14:foregroundMark x1="5286" y1="72824" x2="3854" y2="64306"/>
                              <a14:foregroundMark x1="3854" y1="64306" x2="3411" y2="63843"/>
                              <a14:foregroundMark x1="10000" y1="64583" x2="9922" y2="63333"/>
                              <a14:foregroundMark x1="4036" y1="62963" x2="3750" y2="61111"/>
                              <a14:foregroundMark x1="3333" y1="63102" x2="3828" y2="61620"/>
                              <a14:foregroundMark x1="3464" y1="61481" x2="3828" y2="63935"/>
                              <a14:foregroundMark x1="3750" y1="61250" x2="5495" y2="64306"/>
                              <a14:backgroundMark x1="16042" y1="47176" x2="31146" y2="49954"/>
                              <a14:backgroundMark x1="31146" y1="49954" x2="33411" y2="48750"/>
                              <a14:backgroundMark x1="23047" y1="53333" x2="28333" y2="47176"/>
                              <a14:backgroundMark x1="30000" y1="37407" x2="27057" y2="53102"/>
                              <a14:backgroundMark x1="27057" y1="53102" x2="26458" y2="53704"/>
                              <a14:backgroundMark x1="27214" y1="49630" x2="16224" y2="56019"/>
                              <a14:backgroundMark x1="16224" y1="56019" x2="11979" y2="60602"/>
                              <a14:backgroundMark x1="11979" y1="60602" x2="7786" y2="58009"/>
                              <a14:backgroundMark x1="7786" y1="58009" x2="16068" y2="43519"/>
                              <a14:backgroundMark x1="16068" y1="43519" x2="15286" y2="54722"/>
                              <a14:backgroundMark x1="15286" y1="54722" x2="17865" y2="60093"/>
                              <a14:backgroundMark x1="17865" y1="60093" x2="12344" y2="65093"/>
                              <a14:backgroundMark x1="3297" y1="61553" x2="1693" y2="60926"/>
                              <a14:backgroundMark x1="9918" y1="64144" x2="3800" y2="61750"/>
                              <a14:backgroundMark x1="12344" y1="65093" x2="10069" y2="64203"/>
                              <a14:backgroundMark x1="4470" y1="61414" x2="10911" y2="62546"/>
                              <a14:backgroundMark x1="1693" y1="60926" x2="3896" y2="61313"/>
                              <a14:backgroundMark x1="10911" y1="62546" x2="25391" y2="72407"/>
                              <a14:backgroundMark x1="25391" y1="72407" x2="30156" y2="66667"/>
                              <a14:backgroundMark x1="30156" y1="66667" x2="43229" y2="59861"/>
                              <a14:backgroundMark x1="43229" y1="59861" x2="49089" y2="53380"/>
                              <a14:backgroundMark x1="49089" y1="53380" x2="54115" y2="53426"/>
                              <a14:backgroundMark x1="54115" y1="53426" x2="56224" y2="60602"/>
                              <a14:backgroundMark x1="56224" y1="60602" x2="63802" y2="53333"/>
                              <a14:backgroundMark x1="63802" y1="53333" x2="69193" y2="58704"/>
                              <a14:backgroundMark x1="69193" y1="58704" x2="78385" y2="51806"/>
                              <a14:backgroundMark x1="78385" y1="51806" x2="82214" y2="55509"/>
                              <a14:backgroundMark x1="82214" y1="55509" x2="86250" y2="55417"/>
                              <a14:backgroundMark x1="86250" y1="55417" x2="88307" y2="47917"/>
                              <a14:backgroundMark x1="88307" y1="47917" x2="92786" y2="43981"/>
                              <a14:backgroundMark x1="92786" y1="43981" x2="96198" y2="48380"/>
                              <a14:backgroundMark x1="96198" y1="48380" x2="98802" y2="33426"/>
                              <a14:backgroundMark x1="98802" y1="33426" x2="95260" y2="26852"/>
                              <a14:backgroundMark x1="95260" y1="26852" x2="81927" y2="48565"/>
                              <a14:backgroundMark x1="81927" y1="48565" x2="72057" y2="55231"/>
                              <a14:backgroundMark x1="72057" y1="55231" x2="43385" y2="50648"/>
                              <a14:backgroundMark x1="43385" y1="50648" x2="25182" y2="59907"/>
                              <a14:backgroundMark x1="25182" y1="59907" x2="18021" y2="50231"/>
                              <a14:backgroundMark x1="18021" y1="50231" x2="9870" y2="52593"/>
                              <a14:backgroundMark x1="9870" y1="52593" x2="5885" y2="61204"/>
                              <a14:backgroundMark x1="3144" y1="62416" x2="859" y2="63426"/>
                              <a14:backgroundMark x1="5885" y1="61204" x2="4660" y2="61746"/>
                              <a14:backgroundMark x1="859" y1="63426" x2="625" y2="72083"/>
                              <a14:backgroundMark x1="625" y1="72083" x2="625" y2="72083"/>
                              <a14:backgroundMark x1="17995" y1="52454" x2="32891" y2="44769"/>
                              <a14:backgroundMark x1="32891" y1="44769" x2="9740" y2="54213"/>
                              <a14:backgroundMark x1="9740" y1="54213" x2="27214" y2="44398"/>
                              <a14:backgroundMark x1="27214" y1="44398" x2="22161" y2="49954"/>
                              <a14:backgroundMark x1="22161" y1="49954" x2="28672" y2="50185"/>
                              <a14:backgroundMark x1="28672" y1="50185" x2="23646" y2="48148"/>
                              <a14:backgroundMark x1="23646" y1="48148" x2="19505" y2="51481"/>
                              <a14:backgroundMark x1="19505" y1="51481" x2="24792" y2="49630"/>
                              <a14:backgroundMark x1="29792" y1="46898" x2="17708" y2="50741"/>
                              <a14:backgroundMark x1="30286" y1="46898" x2="30911" y2="47176"/>
                              <a14:backgroundMark x1="32995" y1="47639" x2="33255" y2="50741"/>
                              <a14:backgroundMark x1="32161" y1="46667" x2="32708" y2="49491"/>
                              <a14:backgroundMark x1="31380" y1="47037" x2="31589" y2="49861"/>
                              <a14:backgroundMark x1="31536" y1="47037" x2="30625" y2="50000"/>
                              <a14:backgroundMark x1="30911" y1="46435" x2="30625" y2="49769"/>
                              <a14:backgroundMark x1="30625" y1="46528" x2="30755" y2="48889"/>
                              <a14:backgroundMark x1="30495" y1="47639" x2="33464" y2="49861"/>
                              <a14:backgroundMark x1="32422" y1="47176" x2="33542" y2="49028"/>
                              <a14:backgroundMark x1="32370" y1="48380" x2="33750" y2="48657"/>
                              <a14:backgroundMark x1="32578" y1="47176" x2="33880" y2="47407"/>
                              <a14:backgroundMark x1="32630" y1="47407" x2="33620" y2="47639"/>
                              <a14:backgroundMark x1="25078" y1="74676" x2="25078" y2="74676"/>
                              <a14:backgroundMark x1="25755" y1="81620" x2="27500" y2="70694"/>
                              <a14:backgroundMark x1="27500" y1="70694" x2="38177" y2="68657"/>
                              <a14:backgroundMark x1="38177" y1="68657" x2="41328" y2="64120"/>
                              <a14:backgroundMark x1="41328" y1="64120" x2="45599" y2="68611"/>
                              <a14:backgroundMark x1="45599" y1="68611" x2="48411" y2="61111"/>
                              <a14:backgroundMark x1="48411" y1="61111" x2="53438" y2="57778"/>
                              <a14:backgroundMark x1="53438" y1="57778" x2="56510" y2="62361"/>
                              <a14:backgroundMark x1="56510" y1="62361" x2="58880" y2="68472"/>
                              <a14:backgroundMark x1="58880" y1="68472" x2="58958" y2="69769"/>
                              <a14:backgroundMark x1="65495" y1="69630" x2="68828" y2="60000"/>
                              <a14:backgroundMark x1="68828" y1="60000" x2="71771" y2="70648"/>
                              <a14:backgroundMark x1="71771" y1="70648" x2="73203" y2="60185"/>
                              <a14:backgroundMark x1="73203" y1="60185" x2="72708" y2="58148"/>
                              <a14:backgroundMark x1="80625" y1="64444" x2="82005" y2="59028"/>
                              <a14:backgroundMark x1="94297" y1="56667" x2="95547" y2="49259"/>
                              <a14:backgroundMark x1="18203" y1="78519" x2="16302" y2="71157"/>
                              <a14:backgroundMark x1="16302" y1="71157" x2="13255" y2="70139"/>
                            </a14:backgroundRemoval>
                          </a14:imgEffect>
                        </a14:imgLayer>
                      </a14:imgProps>
                    </a:ext>
                    <a:ext uri="{28A0092B-C50C-407E-A947-70E740481C1C}">
                      <a14:useLocalDpi xmlns:a14="http://schemas.microsoft.com/office/drawing/2010/main" val="0"/>
                    </a:ext>
                  </a:extLst>
                </a:blip>
                <a:srcRect t="42328"/>
                <a:stretch/>
              </p:blipFill>
              <p:spPr bwMode="auto">
                <a:xfrm>
                  <a:off x="0" y="2902856"/>
                  <a:ext cx="12192000" cy="39551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2A021A04-7FBD-4DA0-BFE2-2E416AC68F35}"/>
                    </a:ext>
                  </a:extLst>
                </p:cNvPr>
                <p:cNvSpPr/>
                <p:nvPr/>
              </p:nvSpPr>
              <p:spPr>
                <a:xfrm>
                  <a:off x="11239500" y="758826"/>
                  <a:ext cx="676275" cy="3619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 name="Rectangle: Rounded Corners 7">
                  <a:extLst>
                    <a:ext uri="{FF2B5EF4-FFF2-40B4-BE49-F238E27FC236}">
                      <a16:creationId xmlns:a16="http://schemas.microsoft.com/office/drawing/2014/main" id="{124EBD7B-D751-4491-AD1C-AFE076227BD3}"/>
                    </a:ext>
                  </a:extLst>
                </p:cNvPr>
                <p:cNvSpPr/>
                <p:nvPr/>
              </p:nvSpPr>
              <p:spPr>
                <a:xfrm>
                  <a:off x="368300" y="736599"/>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 name="Rectangle: Rounded Corners 9">
                  <a:extLst>
                    <a:ext uri="{FF2B5EF4-FFF2-40B4-BE49-F238E27FC236}">
                      <a16:creationId xmlns:a16="http://schemas.microsoft.com/office/drawing/2014/main" id="{4610ADAB-75EC-4370-A9C4-FB30AE9F0672}"/>
                    </a:ext>
                  </a:extLst>
                </p:cNvPr>
                <p:cNvSpPr/>
                <p:nvPr/>
              </p:nvSpPr>
              <p:spPr>
                <a:xfrm>
                  <a:off x="368300" y="869948"/>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 name="Rectangle: Rounded Corners 10">
                  <a:extLst>
                    <a:ext uri="{FF2B5EF4-FFF2-40B4-BE49-F238E27FC236}">
                      <a16:creationId xmlns:a16="http://schemas.microsoft.com/office/drawing/2014/main" id="{7E55878B-4042-41C1-89F3-C608B7ADFDD1}"/>
                    </a:ext>
                  </a:extLst>
                </p:cNvPr>
                <p:cNvSpPr/>
                <p:nvPr/>
              </p:nvSpPr>
              <p:spPr>
                <a:xfrm>
                  <a:off x="368300" y="1003297"/>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9" name="TextBox 8">
                  <a:extLst>
                    <a:ext uri="{FF2B5EF4-FFF2-40B4-BE49-F238E27FC236}">
                      <a16:creationId xmlns:a16="http://schemas.microsoft.com/office/drawing/2014/main" id="{6FB143C0-6896-47E7-92CF-8977963F7BA1}"/>
                    </a:ext>
                  </a:extLst>
                </p:cNvPr>
                <p:cNvSpPr txBox="1"/>
                <p:nvPr/>
              </p:nvSpPr>
              <p:spPr>
                <a:xfrm>
                  <a:off x="1909683" y="2193981"/>
                  <a:ext cx="8739572" cy="2308324"/>
                </a:xfrm>
                <a:prstGeom prst="rect">
                  <a:avLst/>
                </a:prstGeom>
                <a:noFill/>
              </p:spPr>
              <p:txBody>
                <a:bodyPr wrap="none" rtlCol="0">
                  <a:spAutoFit/>
                </a:bodyPr>
                <a:lstStyle/>
                <a:p>
                  <a:pPr algn="ctr"/>
                  <a:r>
                    <a:rPr lang="en-MY" sz="7200" dirty="0">
                      <a:solidFill>
                        <a:schemeClr val="bg1"/>
                      </a:solidFill>
                      <a:latin typeface="Felix Titling" panose="04060505060202020A04" pitchFamily="82" charset="0"/>
                    </a:rPr>
                    <a:t>PROTECT VIETMAN</a:t>
                  </a:r>
                </a:p>
                <a:p>
                  <a:pPr algn="ctr"/>
                  <a:r>
                    <a:rPr lang="en-MY" sz="7200" dirty="0">
                      <a:solidFill>
                        <a:schemeClr val="bg1"/>
                      </a:solidFill>
                      <a:latin typeface="Felix Titling" panose="04060505060202020A04" pitchFamily="82" charset="0"/>
                    </a:rPr>
                    <a:t>ENVIRONMENT </a:t>
                  </a:r>
                </a:p>
              </p:txBody>
            </p:sp>
          </p:grpSp>
          <p:sp>
            <p:nvSpPr>
              <p:cNvPr id="15" name="TextBox 14">
                <a:extLst>
                  <a:ext uri="{FF2B5EF4-FFF2-40B4-BE49-F238E27FC236}">
                    <a16:creationId xmlns:a16="http://schemas.microsoft.com/office/drawing/2014/main" id="{6248F497-47B1-4A6F-9735-125350CE3687}"/>
                  </a:ext>
                </a:extLst>
              </p:cNvPr>
              <p:cNvSpPr txBox="1"/>
              <p:nvPr/>
            </p:nvSpPr>
            <p:spPr>
              <a:xfrm>
                <a:off x="9987850" y="6211836"/>
                <a:ext cx="184731" cy="369332"/>
              </a:xfrm>
              <a:prstGeom prst="rect">
                <a:avLst/>
              </a:prstGeom>
              <a:noFill/>
            </p:spPr>
            <p:txBody>
              <a:bodyPr wrap="none" rtlCol="0">
                <a:spAutoFit/>
              </a:bodyPr>
              <a:lstStyle/>
              <a:p>
                <a:endParaRPr lang="en-MY" dirty="0">
                  <a:solidFill>
                    <a:schemeClr val="bg1"/>
                  </a:solidFill>
                  <a:latin typeface="Abadi" panose="020B0604020104020204" pitchFamily="34" charset="0"/>
                </a:endParaRPr>
              </a:p>
            </p:txBody>
          </p:sp>
          <p:sp>
            <p:nvSpPr>
              <p:cNvPr id="16" name="TextBox 15">
                <a:extLst>
                  <a:ext uri="{FF2B5EF4-FFF2-40B4-BE49-F238E27FC236}">
                    <a16:creationId xmlns:a16="http://schemas.microsoft.com/office/drawing/2014/main" id="{42ABDC13-7CCA-4FD0-845D-45606D477709}"/>
                  </a:ext>
                </a:extLst>
              </p:cNvPr>
              <p:cNvSpPr txBox="1"/>
              <p:nvPr/>
            </p:nvSpPr>
            <p:spPr>
              <a:xfrm>
                <a:off x="211297" y="5988052"/>
                <a:ext cx="184731" cy="707886"/>
              </a:xfrm>
              <a:prstGeom prst="rect">
                <a:avLst/>
              </a:prstGeom>
              <a:noFill/>
            </p:spPr>
            <p:txBody>
              <a:bodyPr wrap="none" rtlCol="0">
                <a:spAutoFit/>
              </a:bodyPr>
              <a:lstStyle/>
              <a:p>
                <a:endParaRPr lang="en-MY" sz="4000" dirty="0">
                  <a:solidFill>
                    <a:schemeClr val="bg1"/>
                  </a:solidFill>
                  <a:latin typeface="Abadi" panose="020B0604020104020204" pitchFamily="34" charset="0"/>
                </a:endParaRPr>
              </a:p>
            </p:txBody>
          </p:sp>
        </p:grpSp>
        <p:pic>
          <p:nvPicPr>
            <p:cNvPr id="92" name="Graphic 91" descr="Leaf with solid fill">
              <a:extLst>
                <a:ext uri="{FF2B5EF4-FFF2-40B4-BE49-F238E27FC236}">
                  <a16:creationId xmlns:a16="http://schemas.microsoft.com/office/drawing/2014/main" id="{96C5426A-76C5-4825-8023-6D7086EC888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279469" y="1291855"/>
              <a:ext cx="720414" cy="720414"/>
            </a:xfrm>
            <a:prstGeom prst="rect">
              <a:avLst/>
            </a:prstGeom>
          </p:spPr>
        </p:pic>
      </p:grpSp>
      <p:grpSp>
        <p:nvGrpSpPr>
          <p:cNvPr id="38" name="Group 37">
            <a:extLst>
              <a:ext uri="{FF2B5EF4-FFF2-40B4-BE49-F238E27FC236}">
                <a16:creationId xmlns:a16="http://schemas.microsoft.com/office/drawing/2014/main" id="{0374FB6E-C9CB-426C-8194-8220EDAF2489}"/>
              </a:ext>
            </a:extLst>
          </p:cNvPr>
          <p:cNvGrpSpPr/>
          <p:nvPr/>
        </p:nvGrpSpPr>
        <p:grpSpPr>
          <a:xfrm>
            <a:off x="1014722" y="8922814"/>
            <a:ext cx="2155690" cy="4529800"/>
            <a:chOff x="973974" y="1718600"/>
            <a:chExt cx="2155690" cy="4529800"/>
          </a:xfrm>
        </p:grpSpPr>
        <p:grpSp>
          <p:nvGrpSpPr>
            <p:cNvPr id="39" name="Group 38">
              <a:extLst>
                <a:ext uri="{FF2B5EF4-FFF2-40B4-BE49-F238E27FC236}">
                  <a16:creationId xmlns:a16="http://schemas.microsoft.com/office/drawing/2014/main" id="{A0822E96-72C2-4489-B0D8-592AE589C720}"/>
                </a:ext>
              </a:extLst>
            </p:cNvPr>
            <p:cNvGrpSpPr/>
            <p:nvPr/>
          </p:nvGrpSpPr>
          <p:grpSpPr>
            <a:xfrm>
              <a:off x="973974" y="1718600"/>
              <a:ext cx="2155690" cy="4529800"/>
              <a:chOff x="973974" y="1718600"/>
              <a:chExt cx="2155690" cy="4529800"/>
            </a:xfrm>
            <a:blipFill dpi="0" rotWithShape="1">
              <a:blip r:embed="rId7">
                <a:extLst>
                  <a:ext uri="{28A0092B-C50C-407E-A947-70E740481C1C}">
                    <a14:useLocalDpi xmlns:a14="http://schemas.microsoft.com/office/drawing/2010/main" val="0"/>
                  </a:ext>
                </a:extLst>
              </a:blip>
              <a:srcRect/>
              <a:stretch>
                <a:fillRect/>
              </a:stretch>
            </a:blipFill>
          </p:grpSpPr>
          <p:sp>
            <p:nvSpPr>
              <p:cNvPr id="42" name="Rectangle: Rounded Corners 41">
                <a:extLst>
                  <a:ext uri="{FF2B5EF4-FFF2-40B4-BE49-F238E27FC236}">
                    <a16:creationId xmlns:a16="http://schemas.microsoft.com/office/drawing/2014/main" id="{A9CF0485-7DC4-4A57-83E7-00C99A25D1FC}"/>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43" name="Rectangle: Rounded Corners 42">
                <a:extLst>
                  <a:ext uri="{FF2B5EF4-FFF2-40B4-BE49-F238E27FC236}">
                    <a16:creationId xmlns:a16="http://schemas.microsoft.com/office/drawing/2014/main" id="{3DCF50AC-F4E0-4BA1-BEC8-69054B3DCBF1}"/>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44" name="TextBox 43">
                <a:extLst>
                  <a:ext uri="{FF2B5EF4-FFF2-40B4-BE49-F238E27FC236}">
                    <a16:creationId xmlns:a16="http://schemas.microsoft.com/office/drawing/2014/main" id="{1C53FC53-5C31-4C2B-A4BF-8EC81306628D}"/>
                  </a:ext>
                </a:extLst>
              </p:cNvPr>
              <p:cNvSpPr txBox="1"/>
              <p:nvPr/>
            </p:nvSpPr>
            <p:spPr>
              <a:xfrm>
                <a:off x="973974" y="4966035"/>
                <a:ext cx="1843774" cy="1015663"/>
              </a:xfrm>
              <a:prstGeom prst="rect">
                <a:avLst/>
              </a:prstGeom>
              <a:grpFill/>
            </p:spPr>
            <p:txBody>
              <a:bodyPr wrap="none" rtlCol="0">
                <a:spAutoFit/>
              </a:bodyPr>
              <a:lstStyle/>
              <a:p>
                <a:r>
                  <a:rPr lang="en-MY" sz="6000" dirty="0">
                    <a:solidFill>
                      <a:schemeClr val="bg1"/>
                    </a:solidFill>
                    <a:latin typeface="Abadi" panose="020B0604020104020204" pitchFamily="34" charset="0"/>
                  </a:rPr>
                  <a:t>fruits</a:t>
                </a:r>
                <a:endParaRPr lang="en-MY" dirty="0">
                  <a:solidFill>
                    <a:schemeClr val="bg1"/>
                  </a:solidFill>
                  <a:latin typeface="Abadi" panose="020B0604020104020204" pitchFamily="34" charset="0"/>
                </a:endParaRPr>
              </a:p>
            </p:txBody>
          </p:sp>
          <p:sp>
            <p:nvSpPr>
              <p:cNvPr id="45" name="TextBox 44">
                <a:extLst>
                  <a:ext uri="{FF2B5EF4-FFF2-40B4-BE49-F238E27FC236}">
                    <a16:creationId xmlns:a16="http://schemas.microsoft.com/office/drawing/2014/main" id="{046FF7A9-7BCD-4F08-99E0-9ABFDB69E4FF}"/>
                  </a:ext>
                </a:extLst>
              </p:cNvPr>
              <p:cNvSpPr txBox="1"/>
              <p:nvPr/>
            </p:nvSpPr>
            <p:spPr>
              <a:xfrm>
                <a:off x="1014722" y="4896377"/>
                <a:ext cx="630301" cy="369332"/>
              </a:xfrm>
              <a:prstGeom prst="rect">
                <a:avLst/>
              </a:prstGeom>
              <a:noFill/>
            </p:spPr>
            <p:txBody>
              <a:bodyPr wrap="none" rtlCol="0">
                <a:spAutoFit/>
              </a:bodyPr>
              <a:lstStyle/>
              <a:p>
                <a:r>
                  <a:rPr lang="en-MY" dirty="0">
                    <a:solidFill>
                      <a:schemeClr val="bg1"/>
                    </a:solidFill>
                    <a:latin typeface="Abadi" panose="020B0604020104020204" pitchFamily="34" charset="0"/>
                  </a:rPr>
                  <a:t>baru</a:t>
                </a:r>
              </a:p>
            </p:txBody>
          </p:sp>
        </p:grpSp>
        <p:sp>
          <p:nvSpPr>
            <p:cNvPr id="40" name="Rectangle: Rounded Corners 39">
              <a:extLst>
                <a:ext uri="{FF2B5EF4-FFF2-40B4-BE49-F238E27FC236}">
                  <a16:creationId xmlns:a16="http://schemas.microsoft.com/office/drawing/2014/main" id="{BDB694D8-FD84-4D68-97DF-35AC35972A32}"/>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41" name="Graphic 40" descr="Blueberry with solid fill">
              <a:extLst>
                <a:ext uri="{FF2B5EF4-FFF2-40B4-BE49-F238E27FC236}">
                  <a16:creationId xmlns:a16="http://schemas.microsoft.com/office/drawing/2014/main" id="{4768C25A-717C-44D6-9C4D-362F4FC7B5F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481811" y="2589204"/>
              <a:ext cx="1180759" cy="1180759"/>
            </a:xfrm>
            <a:prstGeom prst="rect">
              <a:avLst/>
            </a:prstGeom>
          </p:spPr>
        </p:pic>
      </p:grpSp>
      <p:grpSp>
        <p:nvGrpSpPr>
          <p:cNvPr id="46" name="Group 45">
            <a:extLst>
              <a:ext uri="{FF2B5EF4-FFF2-40B4-BE49-F238E27FC236}">
                <a16:creationId xmlns:a16="http://schemas.microsoft.com/office/drawing/2014/main" id="{F700E359-ADE3-4051-8DA8-1164D25C6F5B}"/>
              </a:ext>
            </a:extLst>
          </p:cNvPr>
          <p:cNvGrpSpPr/>
          <p:nvPr/>
        </p:nvGrpSpPr>
        <p:grpSpPr>
          <a:xfrm>
            <a:off x="9038291" y="23492265"/>
            <a:ext cx="2244525" cy="4529800"/>
            <a:chOff x="8997543" y="1739138"/>
            <a:chExt cx="2244525" cy="4529800"/>
          </a:xfrm>
        </p:grpSpPr>
        <p:grpSp>
          <p:nvGrpSpPr>
            <p:cNvPr id="47" name="Group 46">
              <a:extLst>
                <a:ext uri="{FF2B5EF4-FFF2-40B4-BE49-F238E27FC236}">
                  <a16:creationId xmlns:a16="http://schemas.microsoft.com/office/drawing/2014/main" id="{AE58192C-D1D9-4681-BCE1-4E6879CEE54F}"/>
                </a:ext>
              </a:extLst>
            </p:cNvPr>
            <p:cNvGrpSpPr/>
            <p:nvPr/>
          </p:nvGrpSpPr>
          <p:grpSpPr>
            <a:xfrm>
              <a:off x="8997543" y="1739138"/>
              <a:ext cx="2244525" cy="4529800"/>
              <a:chOff x="8997543" y="1739138"/>
              <a:chExt cx="2244525" cy="4529800"/>
            </a:xfrm>
          </p:grpSpPr>
          <p:sp>
            <p:nvSpPr>
              <p:cNvPr id="49" name="Rectangle: Rounded Corners 48">
                <a:extLst>
                  <a:ext uri="{FF2B5EF4-FFF2-40B4-BE49-F238E27FC236}">
                    <a16:creationId xmlns:a16="http://schemas.microsoft.com/office/drawing/2014/main" id="{CB21DBCF-5CAF-47D8-903E-A7B81F2B1DDE}"/>
                  </a:ext>
                </a:extLst>
              </p:cNvPr>
              <p:cNvSpPr/>
              <p:nvPr/>
            </p:nvSpPr>
            <p:spPr>
              <a:xfrm>
                <a:off x="9062336" y="1739138"/>
                <a:ext cx="2114942" cy="4529800"/>
              </a:xfrm>
              <a:prstGeom prst="roundRect">
                <a:avLst/>
              </a:prstGeom>
              <a:blipFill dpi="0" rotWithShape="1">
                <a:blip r:embed="rId10">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0" name="Rectangle: Rounded Corners 49">
                <a:extLst>
                  <a:ext uri="{FF2B5EF4-FFF2-40B4-BE49-F238E27FC236}">
                    <a16:creationId xmlns:a16="http://schemas.microsoft.com/office/drawing/2014/main" id="{B65ECCB1-CB2F-4233-939B-A155E6054215}"/>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1" name="TextBox 50">
                <a:extLst>
                  <a:ext uri="{FF2B5EF4-FFF2-40B4-BE49-F238E27FC236}">
                    <a16:creationId xmlns:a16="http://schemas.microsoft.com/office/drawing/2014/main" id="{BA0BAB1C-A8EE-4682-9968-7F76DE428281}"/>
                  </a:ext>
                </a:extLst>
              </p:cNvPr>
              <p:cNvSpPr txBox="1"/>
              <p:nvPr/>
            </p:nvSpPr>
            <p:spPr>
              <a:xfrm>
                <a:off x="8997543" y="5015120"/>
                <a:ext cx="2244525" cy="1015663"/>
              </a:xfrm>
              <a:prstGeom prst="rect">
                <a:avLst/>
              </a:prstGeom>
              <a:noFill/>
            </p:spPr>
            <p:txBody>
              <a:bodyPr wrap="none" rtlCol="0">
                <a:spAutoFit/>
              </a:bodyPr>
              <a:lstStyle/>
              <a:p>
                <a:r>
                  <a:rPr lang="en-MY" sz="6000" dirty="0">
                    <a:solidFill>
                      <a:schemeClr val="bg1"/>
                    </a:solidFill>
                    <a:latin typeface="Abadi" panose="020B0604020104020204" pitchFamily="34" charset="0"/>
                  </a:rPr>
                  <a:t>bunga</a:t>
                </a:r>
                <a:endParaRPr lang="en-MY" dirty="0">
                  <a:solidFill>
                    <a:schemeClr val="bg1"/>
                  </a:solidFill>
                  <a:latin typeface="Abadi" panose="020B0604020104020204" pitchFamily="34" charset="0"/>
                </a:endParaRPr>
              </a:p>
            </p:txBody>
          </p:sp>
          <p:sp>
            <p:nvSpPr>
              <p:cNvPr id="52" name="TextBox 51">
                <a:extLst>
                  <a:ext uri="{FF2B5EF4-FFF2-40B4-BE49-F238E27FC236}">
                    <a16:creationId xmlns:a16="http://schemas.microsoft.com/office/drawing/2014/main" id="{5049A3CB-B811-4233-B346-6C28E620C274}"/>
                  </a:ext>
                </a:extLst>
              </p:cNvPr>
              <p:cNvSpPr txBox="1"/>
              <p:nvPr/>
            </p:nvSpPr>
            <p:spPr>
              <a:xfrm>
                <a:off x="9043600" y="4940970"/>
                <a:ext cx="833883" cy="369332"/>
              </a:xfrm>
              <a:prstGeom prst="rect">
                <a:avLst/>
              </a:prstGeom>
              <a:noFill/>
            </p:spPr>
            <p:txBody>
              <a:bodyPr wrap="none" rtlCol="0">
                <a:spAutoFit/>
              </a:bodyPr>
              <a:lstStyle/>
              <a:p>
                <a:r>
                  <a:rPr lang="en-MY" dirty="0">
                    <a:solidFill>
                      <a:schemeClr val="bg1"/>
                    </a:solidFill>
                    <a:latin typeface="Abadi" panose="020B0604020104020204" pitchFamily="34" charset="0"/>
                  </a:rPr>
                  <a:t>rapper</a:t>
                </a:r>
              </a:p>
            </p:txBody>
          </p:sp>
        </p:grpSp>
        <p:pic>
          <p:nvPicPr>
            <p:cNvPr id="48" name="Graphic 47" descr="Frangipani with solid fill">
              <a:extLst>
                <a:ext uri="{FF2B5EF4-FFF2-40B4-BE49-F238E27FC236}">
                  <a16:creationId xmlns:a16="http://schemas.microsoft.com/office/drawing/2014/main" id="{C0EC9991-285B-402D-9066-A20ADB5F25B1}"/>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721288" y="2633152"/>
              <a:ext cx="914400" cy="914400"/>
            </a:xfrm>
            <a:prstGeom prst="rect">
              <a:avLst/>
            </a:prstGeom>
          </p:spPr>
        </p:pic>
      </p:grpSp>
      <p:grpSp>
        <p:nvGrpSpPr>
          <p:cNvPr id="53" name="Group 52">
            <a:extLst>
              <a:ext uri="{FF2B5EF4-FFF2-40B4-BE49-F238E27FC236}">
                <a16:creationId xmlns:a16="http://schemas.microsoft.com/office/drawing/2014/main" id="{6F7DF22C-4B96-4557-96B7-83A5458C979C}"/>
              </a:ext>
            </a:extLst>
          </p:cNvPr>
          <p:cNvGrpSpPr/>
          <p:nvPr/>
        </p:nvGrpSpPr>
        <p:grpSpPr>
          <a:xfrm>
            <a:off x="6397986" y="18579661"/>
            <a:ext cx="2114942" cy="4529800"/>
            <a:chOff x="6357238" y="1739138"/>
            <a:chExt cx="2114942" cy="4529800"/>
          </a:xfrm>
        </p:grpSpPr>
        <p:grpSp>
          <p:nvGrpSpPr>
            <p:cNvPr id="54" name="Group 53">
              <a:extLst>
                <a:ext uri="{FF2B5EF4-FFF2-40B4-BE49-F238E27FC236}">
                  <a16:creationId xmlns:a16="http://schemas.microsoft.com/office/drawing/2014/main" id="{27E240E8-B56A-4D3A-9E7C-B268F66B8339}"/>
                </a:ext>
              </a:extLst>
            </p:cNvPr>
            <p:cNvGrpSpPr/>
            <p:nvPr/>
          </p:nvGrpSpPr>
          <p:grpSpPr>
            <a:xfrm>
              <a:off x="6357238" y="1739138"/>
              <a:ext cx="2114942" cy="4529800"/>
              <a:chOff x="6357238" y="1739138"/>
              <a:chExt cx="2114942" cy="4529800"/>
            </a:xfrm>
          </p:grpSpPr>
          <p:sp>
            <p:nvSpPr>
              <p:cNvPr id="56" name="Rectangle: Rounded Corners 55">
                <a:extLst>
                  <a:ext uri="{FF2B5EF4-FFF2-40B4-BE49-F238E27FC236}">
                    <a16:creationId xmlns:a16="http://schemas.microsoft.com/office/drawing/2014/main" id="{26A07D3C-DA1C-4FFE-B45A-63A918D30DE6}"/>
                  </a:ext>
                </a:extLst>
              </p:cNvPr>
              <p:cNvSpPr/>
              <p:nvPr/>
            </p:nvSpPr>
            <p:spPr>
              <a:xfrm>
                <a:off x="6357238" y="1739138"/>
                <a:ext cx="2114942" cy="4529800"/>
              </a:xfrm>
              <a:prstGeom prst="roundRect">
                <a:avLst/>
              </a:prstGeom>
              <a:blipFill dpi="0" rotWithShape="1">
                <a:blip r:embed="rId1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7" name="Rectangle: Rounded Corners 56">
                <a:extLst>
                  <a:ext uri="{FF2B5EF4-FFF2-40B4-BE49-F238E27FC236}">
                    <a16:creationId xmlns:a16="http://schemas.microsoft.com/office/drawing/2014/main" id="{B16E97C1-52CE-430F-A979-31CE35254C17}"/>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8" name="TextBox 57">
                <a:extLst>
                  <a:ext uri="{FF2B5EF4-FFF2-40B4-BE49-F238E27FC236}">
                    <a16:creationId xmlns:a16="http://schemas.microsoft.com/office/drawing/2014/main" id="{F1EA71F1-CEBF-491D-93C9-43E0D285054E}"/>
                  </a:ext>
                </a:extLst>
              </p:cNvPr>
              <p:cNvSpPr txBox="1"/>
              <p:nvPr/>
            </p:nvSpPr>
            <p:spPr>
              <a:xfrm>
                <a:off x="6575915" y="4950493"/>
                <a:ext cx="1596912"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tree</a:t>
                </a:r>
                <a:endParaRPr lang="en-MY" dirty="0">
                  <a:solidFill>
                    <a:schemeClr val="bg1"/>
                  </a:solidFill>
                  <a:latin typeface="Abadi" panose="020B0604020104020204" pitchFamily="34" charset="0"/>
                </a:endParaRPr>
              </a:p>
            </p:txBody>
          </p:sp>
          <p:sp>
            <p:nvSpPr>
              <p:cNvPr id="59" name="TextBox 58">
                <a:extLst>
                  <a:ext uri="{FF2B5EF4-FFF2-40B4-BE49-F238E27FC236}">
                    <a16:creationId xmlns:a16="http://schemas.microsoft.com/office/drawing/2014/main" id="{57CD19F2-235F-40BE-9BD4-42610F91A628}"/>
                  </a:ext>
                </a:extLst>
              </p:cNvPr>
              <p:cNvSpPr txBox="1"/>
              <p:nvPr/>
            </p:nvSpPr>
            <p:spPr>
              <a:xfrm>
                <a:off x="6616252" y="4950493"/>
                <a:ext cx="647934" cy="369332"/>
              </a:xfrm>
              <a:prstGeom prst="rect">
                <a:avLst/>
              </a:prstGeom>
              <a:noFill/>
            </p:spPr>
            <p:txBody>
              <a:bodyPr wrap="none" rtlCol="0">
                <a:spAutoFit/>
              </a:bodyPr>
              <a:lstStyle/>
              <a:p>
                <a:r>
                  <a:rPr lang="en-MY" dirty="0">
                    <a:solidFill>
                      <a:schemeClr val="bg1"/>
                    </a:solidFill>
                    <a:latin typeface="Abadi" panose="020B0604020104020204" pitchFamily="34" charset="0"/>
                  </a:rPr>
                  <a:t>lama</a:t>
                </a:r>
              </a:p>
            </p:txBody>
          </p:sp>
        </p:grpSp>
        <p:pic>
          <p:nvPicPr>
            <p:cNvPr id="55" name="Graphic 54" descr="Tree With Roots with solid fill">
              <a:extLst>
                <a:ext uri="{FF2B5EF4-FFF2-40B4-BE49-F238E27FC236}">
                  <a16:creationId xmlns:a16="http://schemas.microsoft.com/office/drawing/2014/main" id="{9FD57E6A-71A2-4405-BABD-B08A6FF12E0E}"/>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6940219" y="2615019"/>
              <a:ext cx="914400" cy="914400"/>
            </a:xfrm>
            <a:prstGeom prst="rect">
              <a:avLst/>
            </a:prstGeom>
          </p:spPr>
        </p:pic>
      </p:grpSp>
      <p:grpSp>
        <p:nvGrpSpPr>
          <p:cNvPr id="60" name="Group 59">
            <a:extLst>
              <a:ext uri="{FF2B5EF4-FFF2-40B4-BE49-F238E27FC236}">
                <a16:creationId xmlns:a16="http://schemas.microsoft.com/office/drawing/2014/main" id="{B63FDBD3-D8A9-4384-901F-1BCB8EA351F0}"/>
              </a:ext>
            </a:extLst>
          </p:cNvPr>
          <p:cNvGrpSpPr/>
          <p:nvPr/>
        </p:nvGrpSpPr>
        <p:grpSpPr>
          <a:xfrm>
            <a:off x="3760570" y="13636508"/>
            <a:ext cx="2114942" cy="4529800"/>
            <a:chOff x="3719822" y="1739138"/>
            <a:chExt cx="2114942" cy="4529800"/>
          </a:xfrm>
        </p:grpSpPr>
        <p:grpSp>
          <p:nvGrpSpPr>
            <p:cNvPr id="61" name="Group 60">
              <a:extLst>
                <a:ext uri="{FF2B5EF4-FFF2-40B4-BE49-F238E27FC236}">
                  <a16:creationId xmlns:a16="http://schemas.microsoft.com/office/drawing/2014/main" id="{BB6C0A1B-7A24-411A-B971-D28B409E3F10}"/>
                </a:ext>
              </a:extLst>
            </p:cNvPr>
            <p:cNvGrpSpPr/>
            <p:nvPr/>
          </p:nvGrpSpPr>
          <p:grpSpPr>
            <a:xfrm>
              <a:off x="3719822" y="1739138"/>
              <a:ext cx="2114942" cy="4529800"/>
              <a:chOff x="3719822" y="1739138"/>
              <a:chExt cx="2114942" cy="4529800"/>
            </a:xfrm>
          </p:grpSpPr>
          <p:sp>
            <p:nvSpPr>
              <p:cNvPr id="63" name="Rectangle: Rounded Corners 62">
                <a:extLst>
                  <a:ext uri="{FF2B5EF4-FFF2-40B4-BE49-F238E27FC236}">
                    <a16:creationId xmlns:a16="http://schemas.microsoft.com/office/drawing/2014/main" id="{D562CC65-2148-4AE2-97B7-941D07B401A1}"/>
                  </a:ext>
                </a:extLst>
              </p:cNvPr>
              <p:cNvSpPr/>
              <p:nvPr/>
            </p:nvSpPr>
            <p:spPr>
              <a:xfrm>
                <a:off x="3719822" y="1739138"/>
                <a:ext cx="2114942" cy="4529800"/>
              </a:xfrm>
              <a:prstGeom prst="roundRect">
                <a:avLst/>
              </a:prstGeom>
              <a:blipFill dpi="0" rotWithShape="1">
                <a:blip r:embed="rId1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64" name="Rectangle: Rounded Corners 63">
                <a:extLst>
                  <a:ext uri="{FF2B5EF4-FFF2-40B4-BE49-F238E27FC236}">
                    <a16:creationId xmlns:a16="http://schemas.microsoft.com/office/drawing/2014/main" id="{30B252E0-3C91-4B42-BA66-9B8A5E6AFC0F}"/>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5" name="TextBox 64">
                <a:extLst>
                  <a:ext uri="{FF2B5EF4-FFF2-40B4-BE49-F238E27FC236}">
                    <a16:creationId xmlns:a16="http://schemas.microsoft.com/office/drawing/2014/main" id="{5937493F-DFFF-46D0-8D99-23EA652F4BC9}"/>
                  </a:ext>
                </a:extLst>
              </p:cNvPr>
              <p:cNvSpPr txBox="1"/>
              <p:nvPr/>
            </p:nvSpPr>
            <p:spPr>
              <a:xfrm>
                <a:off x="3883954" y="4940970"/>
                <a:ext cx="1877437"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seed</a:t>
                </a:r>
                <a:endParaRPr lang="en-MY" dirty="0">
                  <a:solidFill>
                    <a:schemeClr val="bg1"/>
                  </a:solidFill>
                  <a:latin typeface="Abadi" panose="020B0604020104020204" pitchFamily="34" charset="0"/>
                </a:endParaRPr>
              </a:p>
            </p:txBody>
          </p:sp>
          <p:sp>
            <p:nvSpPr>
              <p:cNvPr id="66" name="TextBox 65">
                <a:extLst>
                  <a:ext uri="{FF2B5EF4-FFF2-40B4-BE49-F238E27FC236}">
                    <a16:creationId xmlns:a16="http://schemas.microsoft.com/office/drawing/2014/main" id="{9E0A116A-1CA5-430C-91EC-92141CD74910}"/>
                  </a:ext>
                </a:extLst>
              </p:cNvPr>
              <p:cNvSpPr txBox="1"/>
              <p:nvPr/>
            </p:nvSpPr>
            <p:spPr>
              <a:xfrm>
                <a:off x="3883954" y="4990055"/>
                <a:ext cx="631904" cy="369332"/>
              </a:xfrm>
              <a:prstGeom prst="rect">
                <a:avLst/>
              </a:prstGeom>
              <a:noFill/>
            </p:spPr>
            <p:txBody>
              <a:bodyPr wrap="none" rtlCol="0">
                <a:spAutoFit/>
              </a:bodyPr>
              <a:lstStyle/>
              <a:p>
                <a:r>
                  <a:rPr lang="en-MY" dirty="0">
                    <a:solidFill>
                      <a:schemeClr val="bg1"/>
                    </a:solidFill>
                    <a:latin typeface="Abadi" panose="020B0604020104020204" pitchFamily="34" charset="0"/>
                  </a:rPr>
                  <a:t>soya</a:t>
                </a:r>
              </a:p>
            </p:txBody>
          </p:sp>
        </p:grpSp>
        <p:pic>
          <p:nvPicPr>
            <p:cNvPr id="62" name="Graphic 61" descr="Acorn with solid fill">
              <a:hlinkClick r:id="rId17" action="ppaction://hlinksldjump"/>
              <a:extLst>
                <a:ext uri="{FF2B5EF4-FFF2-40B4-BE49-F238E27FC236}">
                  <a16:creationId xmlns:a16="http://schemas.microsoft.com/office/drawing/2014/main" id="{C371F5BB-E964-4E68-BA5A-049F95962F85}"/>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4365472" y="2656589"/>
              <a:ext cx="914400" cy="914400"/>
            </a:xfrm>
            <a:prstGeom prst="rect">
              <a:avLst/>
            </a:prstGeom>
          </p:spPr>
        </p:pic>
      </p:grpSp>
    </p:spTree>
    <p:extLst>
      <p:ext uri="{BB962C8B-B14F-4D97-AF65-F5344CB8AC3E}">
        <p14:creationId xmlns:p14="http://schemas.microsoft.com/office/powerpoint/2010/main" val="1737440936"/>
      </p:ext>
    </p:extLst>
  </p:cSld>
  <p:clrMapOvr>
    <a:masterClrMapping/>
  </p:clrMapOvr>
  <mc:AlternateContent xmlns:mc="http://schemas.openxmlformats.org/markup-compatibility/2006" xmlns:p14="http://schemas.microsoft.com/office/powerpoint/2010/main">
    <mc:Choice Requires="p14">
      <p:transition spd="slow" p14:dur="11300"/>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82A3A"/>
        </a:solidFill>
        <a:effectLst/>
      </p:bgPr>
    </p:bg>
    <p:spTree>
      <p:nvGrpSpPr>
        <p:cNvPr id="1" name=""/>
        <p:cNvGrpSpPr/>
        <p:nvPr/>
      </p:nvGrpSpPr>
      <p:grpSpPr>
        <a:xfrm>
          <a:off x="0" y="0"/>
          <a:ext cx="0" cy="0"/>
          <a:chOff x="0" y="0"/>
          <a:chExt cx="0" cy="0"/>
        </a:xfrm>
      </p:grpSpPr>
      <p:grpSp>
        <p:nvGrpSpPr>
          <p:cNvPr id="49" name="Group 48">
            <a:extLst>
              <a:ext uri="{FF2B5EF4-FFF2-40B4-BE49-F238E27FC236}">
                <a16:creationId xmlns:a16="http://schemas.microsoft.com/office/drawing/2014/main" id="{05203A36-324C-4D03-9E2E-F52359A6C046}"/>
              </a:ext>
            </a:extLst>
          </p:cNvPr>
          <p:cNvGrpSpPr/>
          <p:nvPr/>
        </p:nvGrpSpPr>
        <p:grpSpPr>
          <a:xfrm>
            <a:off x="0" y="-11037058"/>
            <a:ext cx="12192000" cy="6858000"/>
            <a:chOff x="0" y="0"/>
            <a:chExt cx="12192000" cy="6858000"/>
          </a:xfrm>
        </p:grpSpPr>
        <p:sp>
          <p:nvSpPr>
            <p:cNvPr id="50" name="Rectangle 49">
              <a:extLst>
                <a:ext uri="{FF2B5EF4-FFF2-40B4-BE49-F238E27FC236}">
                  <a16:creationId xmlns:a16="http://schemas.microsoft.com/office/drawing/2014/main" id="{611E560C-A5E9-4028-900E-61BD66DE925E}"/>
                </a:ext>
              </a:extLst>
            </p:cNvPr>
            <p:cNvSpPr/>
            <p:nvPr/>
          </p:nvSpPr>
          <p:spPr>
            <a:xfrm>
              <a:off x="0" y="0"/>
              <a:ext cx="12192000" cy="6858000"/>
            </a:xfrm>
            <a:prstGeom prst="rect">
              <a:avLst/>
            </a:prstGeom>
            <a:solidFill>
              <a:srgbClr val="A6D5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1" name="Oval 50">
              <a:extLst>
                <a:ext uri="{FF2B5EF4-FFF2-40B4-BE49-F238E27FC236}">
                  <a16:creationId xmlns:a16="http://schemas.microsoft.com/office/drawing/2014/main" id="{143C7D2F-DF83-44E7-8709-18144F85711A}"/>
                </a:ext>
              </a:extLst>
            </p:cNvPr>
            <p:cNvSpPr/>
            <p:nvPr/>
          </p:nvSpPr>
          <p:spPr>
            <a:xfrm>
              <a:off x="2399551" y="1120776"/>
              <a:ext cx="3152775" cy="302595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pic>
        <p:nvPicPr>
          <p:cNvPr id="5" name="Picture 2">
            <a:extLst>
              <a:ext uri="{FF2B5EF4-FFF2-40B4-BE49-F238E27FC236}">
                <a16:creationId xmlns:a16="http://schemas.microsoft.com/office/drawing/2014/main" id="{35E9DA00-F5A7-4B38-BE84-76903888386B}"/>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backgroundRemoval>
                    </a14:imgEffect>
                    <a14:imgEffect>
                      <a14:artisticCutout/>
                    </a14:imgEffect>
                  </a14:imgLayer>
                </a14:imgProps>
              </a:ext>
              <a:ext uri="{28A0092B-C50C-407E-A947-70E740481C1C}">
                <a14:useLocalDpi xmlns:a14="http://schemas.microsoft.com/office/drawing/2010/main" val="0"/>
              </a:ext>
            </a:extLst>
          </a:blip>
          <a:srcRect/>
          <a:stretch>
            <a:fillRect/>
          </a:stretch>
        </p:blipFill>
        <p:spPr bwMode="auto">
          <a:xfrm>
            <a:off x="0" y="-3218482"/>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a:extLst>
              <a:ext uri="{FF2B5EF4-FFF2-40B4-BE49-F238E27FC236}">
                <a16:creationId xmlns:a16="http://schemas.microsoft.com/office/drawing/2014/main" id="{A90AD02E-1ABC-402E-8CD9-5EB167BC4724}"/>
              </a:ext>
            </a:extLst>
          </p:cNvPr>
          <p:cNvPicPr>
            <a:picLocks noChangeAspect="1"/>
          </p:cNvPicPr>
          <p:nvPr/>
        </p:nvPicPr>
        <p:blipFill rotWithShape="1">
          <a:blip r:embed="rId4"/>
          <a:srcRect l="6360" r="8947" b="84675"/>
          <a:stretch/>
        </p:blipFill>
        <p:spPr>
          <a:xfrm>
            <a:off x="0" y="5231243"/>
            <a:ext cx="12192000" cy="1595712"/>
          </a:xfrm>
          <a:prstGeom prst="rect">
            <a:avLst/>
          </a:prstGeom>
        </p:spPr>
      </p:pic>
      <p:grpSp>
        <p:nvGrpSpPr>
          <p:cNvPr id="75" name="Group 74">
            <a:extLst>
              <a:ext uri="{FF2B5EF4-FFF2-40B4-BE49-F238E27FC236}">
                <a16:creationId xmlns:a16="http://schemas.microsoft.com/office/drawing/2014/main" id="{A19668E5-BB31-4F7A-8F9A-AFCE2B68CB80}"/>
              </a:ext>
            </a:extLst>
          </p:cNvPr>
          <p:cNvGrpSpPr/>
          <p:nvPr/>
        </p:nvGrpSpPr>
        <p:grpSpPr>
          <a:xfrm>
            <a:off x="-135" y="-6158278"/>
            <a:ext cx="12192000" cy="6121400"/>
            <a:chOff x="0" y="488949"/>
            <a:chExt cx="12192000" cy="6121400"/>
          </a:xfrm>
        </p:grpSpPr>
        <p:grpSp>
          <p:nvGrpSpPr>
            <p:cNvPr id="76" name="Group 75">
              <a:extLst>
                <a:ext uri="{FF2B5EF4-FFF2-40B4-BE49-F238E27FC236}">
                  <a16:creationId xmlns:a16="http://schemas.microsoft.com/office/drawing/2014/main" id="{34896C5F-F9D6-422A-A68E-6B09FF929FE1}"/>
                </a:ext>
              </a:extLst>
            </p:cNvPr>
            <p:cNvGrpSpPr/>
            <p:nvPr/>
          </p:nvGrpSpPr>
          <p:grpSpPr>
            <a:xfrm>
              <a:off x="0" y="488949"/>
              <a:ext cx="12192000" cy="6121400"/>
              <a:chOff x="0" y="736599"/>
              <a:chExt cx="12192000" cy="6121400"/>
            </a:xfrm>
          </p:grpSpPr>
          <p:grpSp>
            <p:nvGrpSpPr>
              <p:cNvPr id="78" name="Group 77">
                <a:extLst>
                  <a:ext uri="{FF2B5EF4-FFF2-40B4-BE49-F238E27FC236}">
                    <a16:creationId xmlns:a16="http://schemas.microsoft.com/office/drawing/2014/main" id="{294570ED-26C5-4BE7-BF5B-BA17D7668364}"/>
                  </a:ext>
                </a:extLst>
              </p:cNvPr>
              <p:cNvGrpSpPr/>
              <p:nvPr/>
            </p:nvGrpSpPr>
            <p:grpSpPr>
              <a:xfrm>
                <a:off x="0" y="736599"/>
                <a:ext cx="12192000" cy="6121400"/>
                <a:chOff x="0" y="736599"/>
                <a:chExt cx="12192000" cy="6121400"/>
              </a:xfrm>
            </p:grpSpPr>
            <p:pic>
              <p:nvPicPr>
                <p:cNvPr id="81" name="Picture 2">
                  <a:extLst>
                    <a:ext uri="{FF2B5EF4-FFF2-40B4-BE49-F238E27FC236}">
                      <a16:creationId xmlns:a16="http://schemas.microsoft.com/office/drawing/2014/main" id="{C5354A5E-F2C1-4F49-9425-C5AC86E8E539}"/>
                    </a:ext>
                  </a:extLst>
                </p:cNvPr>
                <p:cNvPicPr>
                  <a:picLocks noChangeAspect="1" noChangeArrowheads="1"/>
                </p:cNvPicPr>
                <p:nvPr/>
              </p:nvPicPr>
              <p:blipFill rotWithShape="1">
                <a:blip r:embed="rId5">
                  <a:duotone>
                    <a:prstClr val="black"/>
                    <a:schemeClr val="accent1">
                      <a:tint val="45000"/>
                      <a:satMod val="400000"/>
                    </a:schemeClr>
                  </a:duotone>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foregroundMark x1="67708" y1="70602" x2="67708" y2="70602"/>
                              <a14:foregroundMark x1="67786" y1="67176" x2="67786" y2="69630"/>
                              <a14:foregroundMark x1="77370" y1="69630" x2="76953" y2="58981"/>
                              <a14:foregroundMark x1="76953" y1="58981" x2="79297" y2="68148"/>
                              <a14:foregroundMark x1="2578" y1="72824" x2="3464" y2="64815"/>
                              <a14:foregroundMark x1="3464" y1="64815" x2="5286" y2="72824"/>
                              <a14:foregroundMark x1="5286" y1="72824" x2="3854" y2="64306"/>
                              <a14:foregroundMark x1="3854" y1="64306" x2="3411" y2="63843"/>
                              <a14:foregroundMark x1="10000" y1="64583" x2="9922" y2="63333"/>
                              <a14:foregroundMark x1="4036" y1="62963" x2="3750" y2="61111"/>
                              <a14:foregroundMark x1="3333" y1="63102" x2="3828" y2="61620"/>
                              <a14:foregroundMark x1="3464" y1="61481" x2="3828" y2="63935"/>
                              <a14:foregroundMark x1="3750" y1="61250" x2="5495" y2="64306"/>
                              <a14:backgroundMark x1="16042" y1="47176" x2="31146" y2="49954"/>
                              <a14:backgroundMark x1="31146" y1="49954" x2="33411" y2="48750"/>
                              <a14:backgroundMark x1="23047" y1="53333" x2="28333" y2="47176"/>
                              <a14:backgroundMark x1="30000" y1="37407" x2="27057" y2="53102"/>
                              <a14:backgroundMark x1="27057" y1="53102" x2="26458" y2="53704"/>
                              <a14:backgroundMark x1="27214" y1="49630" x2="16224" y2="56019"/>
                              <a14:backgroundMark x1="16224" y1="56019" x2="11979" y2="60602"/>
                              <a14:backgroundMark x1="11979" y1="60602" x2="7786" y2="58009"/>
                              <a14:backgroundMark x1="7786" y1="58009" x2="16068" y2="43519"/>
                              <a14:backgroundMark x1="16068" y1="43519" x2="15286" y2="54722"/>
                              <a14:backgroundMark x1="15286" y1="54722" x2="17865" y2="60093"/>
                              <a14:backgroundMark x1="17865" y1="60093" x2="12344" y2="65093"/>
                              <a14:backgroundMark x1="3297" y1="61553" x2="1693" y2="60926"/>
                              <a14:backgroundMark x1="9918" y1="64144" x2="3800" y2="61750"/>
                              <a14:backgroundMark x1="12344" y1="65093" x2="10069" y2="64203"/>
                              <a14:backgroundMark x1="4470" y1="61414" x2="10911" y2="62546"/>
                              <a14:backgroundMark x1="1693" y1="60926" x2="3896" y2="61313"/>
                              <a14:backgroundMark x1="10911" y1="62546" x2="25391" y2="72407"/>
                              <a14:backgroundMark x1="25391" y1="72407" x2="30156" y2="66667"/>
                              <a14:backgroundMark x1="30156" y1="66667" x2="43229" y2="59861"/>
                              <a14:backgroundMark x1="43229" y1="59861" x2="49089" y2="53380"/>
                              <a14:backgroundMark x1="49089" y1="53380" x2="54115" y2="53426"/>
                              <a14:backgroundMark x1="54115" y1="53426" x2="56224" y2="60602"/>
                              <a14:backgroundMark x1="56224" y1="60602" x2="63802" y2="53333"/>
                              <a14:backgroundMark x1="63802" y1="53333" x2="69193" y2="58704"/>
                              <a14:backgroundMark x1="69193" y1="58704" x2="78385" y2="51806"/>
                              <a14:backgroundMark x1="78385" y1="51806" x2="82214" y2="55509"/>
                              <a14:backgroundMark x1="82214" y1="55509" x2="86250" y2="55417"/>
                              <a14:backgroundMark x1="86250" y1="55417" x2="88307" y2="47917"/>
                              <a14:backgroundMark x1="88307" y1="47917" x2="92786" y2="43981"/>
                              <a14:backgroundMark x1="92786" y1="43981" x2="96198" y2="48380"/>
                              <a14:backgroundMark x1="96198" y1="48380" x2="98802" y2="33426"/>
                              <a14:backgroundMark x1="98802" y1="33426" x2="95260" y2="26852"/>
                              <a14:backgroundMark x1="95260" y1="26852" x2="81927" y2="48565"/>
                              <a14:backgroundMark x1="81927" y1="48565" x2="72057" y2="55231"/>
                              <a14:backgroundMark x1="72057" y1="55231" x2="43385" y2="50648"/>
                              <a14:backgroundMark x1="43385" y1="50648" x2="25182" y2="59907"/>
                              <a14:backgroundMark x1="25182" y1="59907" x2="18021" y2="50231"/>
                              <a14:backgroundMark x1="18021" y1="50231" x2="9870" y2="52593"/>
                              <a14:backgroundMark x1="9870" y1="52593" x2="5885" y2="61204"/>
                              <a14:backgroundMark x1="3144" y1="62416" x2="859" y2="63426"/>
                              <a14:backgroundMark x1="5885" y1="61204" x2="4660" y2="61746"/>
                              <a14:backgroundMark x1="859" y1="63426" x2="625" y2="72083"/>
                              <a14:backgroundMark x1="625" y1="72083" x2="625" y2="72083"/>
                              <a14:backgroundMark x1="17995" y1="52454" x2="32891" y2="44769"/>
                              <a14:backgroundMark x1="32891" y1="44769" x2="9740" y2="54213"/>
                              <a14:backgroundMark x1="9740" y1="54213" x2="27214" y2="44398"/>
                              <a14:backgroundMark x1="27214" y1="44398" x2="22161" y2="49954"/>
                              <a14:backgroundMark x1="22161" y1="49954" x2="28672" y2="50185"/>
                              <a14:backgroundMark x1="28672" y1="50185" x2="23646" y2="48148"/>
                              <a14:backgroundMark x1="23646" y1="48148" x2="19505" y2="51481"/>
                              <a14:backgroundMark x1="19505" y1="51481" x2="24792" y2="49630"/>
                              <a14:backgroundMark x1="29792" y1="46898" x2="17708" y2="50741"/>
                              <a14:backgroundMark x1="30286" y1="46898" x2="30911" y2="47176"/>
                              <a14:backgroundMark x1="32995" y1="47639" x2="33255" y2="50741"/>
                              <a14:backgroundMark x1="32161" y1="46667" x2="32708" y2="49491"/>
                              <a14:backgroundMark x1="31380" y1="47037" x2="31589" y2="49861"/>
                              <a14:backgroundMark x1="31536" y1="47037" x2="30625" y2="50000"/>
                              <a14:backgroundMark x1="30911" y1="46435" x2="30625" y2="49769"/>
                              <a14:backgroundMark x1="30625" y1="46528" x2="30755" y2="48889"/>
                              <a14:backgroundMark x1="30495" y1="47639" x2="33464" y2="49861"/>
                              <a14:backgroundMark x1="32422" y1="47176" x2="33542" y2="49028"/>
                              <a14:backgroundMark x1="32370" y1="48380" x2="33750" y2="48657"/>
                              <a14:backgroundMark x1="32578" y1="47176" x2="33880" y2="47407"/>
                              <a14:backgroundMark x1="32630" y1="47407" x2="33620" y2="47639"/>
                              <a14:backgroundMark x1="25078" y1="74676" x2="25078" y2="74676"/>
                              <a14:backgroundMark x1="25755" y1="81620" x2="27500" y2="70694"/>
                              <a14:backgroundMark x1="27500" y1="70694" x2="38177" y2="68657"/>
                              <a14:backgroundMark x1="38177" y1="68657" x2="41328" y2="64120"/>
                              <a14:backgroundMark x1="41328" y1="64120" x2="45599" y2="68611"/>
                              <a14:backgroundMark x1="45599" y1="68611" x2="48411" y2="61111"/>
                              <a14:backgroundMark x1="48411" y1="61111" x2="53438" y2="57778"/>
                              <a14:backgroundMark x1="53438" y1="57778" x2="56510" y2="62361"/>
                              <a14:backgroundMark x1="56510" y1="62361" x2="58880" y2="68472"/>
                              <a14:backgroundMark x1="58880" y1="68472" x2="58958" y2="69769"/>
                              <a14:backgroundMark x1="65495" y1="69630" x2="68828" y2="60000"/>
                              <a14:backgroundMark x1="68828" y1="60000" x2="71771" y2="70648"/>
                              <a14:backgroundMark x1="71771" y1="70648" x2="73203" y2="60185"/>
                              <a14:backgroundMark x1="73203" y1="60185" x2="72708" y2="58148"/>
                              <a14:backgroundMark x1="80625" y1="64444" x2="82005" y2="59028"/>
                              <a14:backgroundMark x1="94297" y1="56667" x2="95547" y2="49259"/>
                              <a14:backgroundMark x1="18203" y1="78519" x2="16302" y2="71157"/>
                              <a14:backgroundMark x1="16302" y1="71157" x2="13255" y2="70139"/>
                            </a14:backgroundRemoval>
                          </a14:imgEffect>
                        </a14:imgLayer>
                      </a14:imgProps>
                    </a:ext>
                    <a:ext uri="{28A0092B-C50C-407E-A947-70E740481C1C}">
                      <a14:useLocalDpi xmlns:a14="http://schemas.microsoft.com/office/drawing/2010/main" val="0"/>
                    </a:ext>
                  </a:extLst>
                </a:blip>
                <a:srcRect t="42328"/>
                <a:stretch/>
              </p:blipFill>
              <p:spPr bwMode="auto">
                <a:xfrm>
                  <a:off x="0" y="2902856"/>
                  <a:ext cx="12192000" cy="3955143"/>
                </a:xfrm>
                <a:prstGeom prst="rect">
                  <a:avLst/>
                </a:prstGeom>
                <a:noFill/>
                <a:extLst>
                  <a:ext uri="{909E8E84-426E-40DD-AFC4-6F175D3DCCD1}">
                    <a14:hiddenFill xmlns:a14="http://schemas.microsoft.com/office/drawing/2010/main">
                      <a:solidFill>
                        <a:srgbClr val="FFFFFF"/>
                      </a:solidFill>
                    </a14:hiddenFill>
                  </a:ext>
                </a:extLst>
              </p:spPr>
            </p:pic>
            <p:sp>
              <p:nvSpPr>
                <p:cNvPr id="82" name="Rectangle: Rounded Corners 81">
                  <a:extLst>
                    <a:ext uri="{FF2B5EF4-FFF2-40B4-BE49-F238E27FC236}">
                      <a16:creationId xmlns:a16="http://schemas.microsoft.com/office/drawing/2014/main" id="{7D073956-A4D2-4E3A-B80C-F8C07ECC4A1B}"/>
                    </a:ext>
                  </a:extLst>
                </p:cNvPr>
                <p:cNvSpPr/>
                <p:nvPr/>
              </p:nvSpPr>
              <p:spPr>
                <a:xfrm>
                  <a:off x="11239500" y="758826"/>
                  <a:ext cx="676275" cy="3619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3" name="Rectangle: Rounded Corners 82">
                  <a:extLst>
                    <a:ext uri="{FF2B5EF4-FFF2-40B4-BE49-F238E27FC236}">
                      <a16:creationId xmlns:a16="http://schemas.microsoft.com/office/drawing/2014/main" id="{1124585B-C0E2-4A9D-A0BF-073444FF2989}"/>
                    </a:ext>
                  </a:extLst>
                </p:cNvPr>
                <p:cNvSpPr/>
                <p:nvPr/>
              </p:nvSpPr>
              <p:spPr>
                <a:xfrm>
                  <a:off x="368300" y="736599"/>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84" name="Rectangle: Rounded Corners 83">
                  <a:extLst>
                    <a:ext uri="{FF2B5EF4-FFF2-40B4-BE49-F238E27FC236}">
                      <a16:creationId xmlns:a16="http://schemas.microsoft.com/office/drawing/2014/main" id="{44825EF5-61DF-4D3A-AD44-026DFCF8FEE7}"/>
                    </a:ext>
                  </a:extLst>
                </p:cNvPr>
                <p:cNvSpPr/>
                <p:nvPr/>
              </p:nvSpPr>
              <p:spPr>
                <a:xfrm>
                  <a:off x="368300" y="869948"/>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85" name="Rectangle: Rounded Corners 84">
                  <a:extLst>
                    <a:ext uri="{FF2B5EF4-FFF2-40B4-BE49-F238E27FC236}">
                      <a16:creationId xmlns:a16="http://schemas.microsoft.com/office/drawing/2014/main" id="{DC1C1BDB-C9F8-4F35-9B4B-1EF9219D8C31}"/>
                    </a:ext>
                  </a:extLst>
                </p:cNvPr>
                <p:cNvSpPr/>
                <p:nvPr/>
              </p:nvSpPr>
              <p:spPr>
                <a:xfrm>
                  <a:off x="368300" y="1003297"/>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6" name="TextBox 85">
                  <a:extLst>
                    <a:ext uri="{FF2B5EF4-FFF2-40B4-BE49-F238E27FC236}">
                      <a16:creationId xmlns:a16="http://schemas.microsoft.com/office/drawing/2014/main" id="{78A1A1A0-C1A7-421E-8C66-AD83D9052254}"/>
                    </a:ext>
                  </a:extLst>
                </p:cNvPr>
                <p:cNvSpPr txBox="1"/>
                <p:nvPr/>
              </p:nvSpPr>
              <p:spPr>
                <a:xfrm>
                  <a:off x="4252164" y="2562225"/>
                  <a:ext cx="3897221" cy="1200329"/>
                </a:xfrm>
                <a:prstGeom prst="rect">
                  <a:avLst/>
                </a:prstGeom>
                <a:noFill/>
              </p:spPr>
              <p:txBody>
                <a:bodyPr wrap="none" rtlCol="0">
                  <a:spAutoFit/>
                </a:bodyPr>
                <a:lstStyle/>
                <a:p>
                  <a:r>
                    <a:rPr lang="en-MY" sz="7200" dirty="0">
                      <a:solidFill>
                        <a:schemeClr val="bg1"/>
                      </a:solidFill>
                      <a:latin typeface="Felix Titling" panose="04060505060202020A04" pitchFamily="82" charset="0"/>
                    </a:rPr>
                    <a:t>FOREST </a:t>
                  </a:r>
                </a:p>
              </p:txBody>
            </p:sp>
          </p:grpSp>
          <p:sp>
            <p:nvSpPr>
              <p:cNvPr id="79" name="TextBox 78">
                <a:extLst>
                  <a:ext uri="{FF2B5EF4-FFF2-40B4-BE49-F238E27FC236}">
                    <a16:creationId xmlns:a16="http://schemas.microsoft.com/office/drawing/2014/main" id="{99BDF42D-0FB1-4E4B-BC6F-1B42C6212689}"/>
                  </a:ext>
                </a:extLst>
              </p:cNvPr>
              <p:cNvSpPr txBox="1"/>
              <p:nvPr/>
            </p:nvSpPr>
            <p:spPr>
              <a:xfrm>
                <a:off x="9987850" y="6211836"/>
                <a:ext cx="1787669" cy="369332"/>
              </a:xfrm>
              <a:prstGeom prst="rect">
                <a:avLst/>
              </a:prstGeom>
              <a:noFill/>
            </p:spPr>
            <p:txBody>
              <a:bodyPr wrap="none" rtlCol="0">
                <a:spAutoFit/>
              </a:bodyPr>
              <a:lstStyle/>
              <a:p>
                <a:r>
                  <a:rPr lang="en-MY" dirty="0">
                    <a:solidFill>
                      <a:schemeClr val="bg1"/>
                    </a:solidFill>
                    <a:latin typeface="Abadi" panose="020B0604020104020204" pitchFamily="34" charset="0"/>
                  </a:rPr>
                  <a:t>design by hmpt </a:t>
                </a:r>
              </a:p>
            </p:txBody>
          </p:sp>
          <p:sp>
            <p:nvSpPr>
              <p:cNvPr id="80" name="TextBox 79">
                <a:extLst>
                  <a:ext uri="{FF2B5EF4-FFF2-40B4-BE49-F238E27FC236}">
                    <a16:creationId xmlns:a16="http://schemas.microsoft.com/office/drawing/2014/main" id="{B3C866F2-F806-4471-9C9A-32CBB8CF905D}"/>
                  </a:ext>
                </a:extLst>
              </p:cNvPr>
              <p:cNvSpPr txBox="1"/>
              <p:nvPr/>
            </p:nvSpPr>
            <p:spPr>
              <a:xfrm>
                <a:off x="211297" y="5988052"/>
                <a:ext cx="803425" cy="707886"/>
              </a:xfrm>
              <a:prstGeom prst="rect">
                <a:avLst/>
              </a:prstGeom>
              <a:noFill/>
            </p:spPr>
            <p:txBody>
              <a:bodyPr wrap="none" rtlCol="0">
                <a:spAutoFit/>
              </a:bodyPr>
              <a:lstStyle/>
              <a:p>
                <a:r>
                  <a:rPr lang="en-MY" sz="4000" dirty="0">
                    <a:solidFill>
                      <a:schemeClr val="bg1"/>
                    </a:solidFill>
                    <a:latin typeface="Abadi" panose="020B0604020104020204" pitchFamily="34" charset="0"/>
                  </a:rPr>
                  <a:t>07</a:t>
                </a:r>
              </a:p>
            </p:txBody>
          </p:sp>
        </p:grpSp>
        <p:pic>
          <p:nvPicPr>
            <p:cNvPr id="77" name="Graphic 76" descr="Leaf with solid fill">
              <a:extLst>
                <a:ext uri="{FF2B5EF4-FFF2-40B4-BE49-F238E27FC236}">
                  <a16:creationId xmlns:a16="http://schemas.microsoft.com/office/drawing/2014/main" id="{9772F276-92FC-4C1F-8D0A-4DCB275BFE8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253477" y="1901828"/>
              <a:ext cx="720414" cy="720414"/>
            </a:xfrm>
            <a:prstGeom prst="rect">
              <a:avLst/>
            </a:prstGeom>
          </p:spPr>
        </p:pic>
      </p:grpSp>
      <p:grpSp>
        <p:nvGrpSpPr>
          <p:cNvPr id="21" name="Group 20">
            <a:extLst>
              <a:ext uri="{FF2B5EF4-FFF2-40B4-BE49-F238E27FC236}">
                <a16:creationId xmlns:a16="http://schemas.microsoft.com/office/drawing/2014/main" id="{7FE4DD0A-59D8-48C9-9B89-A38D9B395342}"/>
              </a:ext>
            </a:extLst>
          </p:cNvPr>
          <p:cNvGrpSpPr/>
          <p:nvPr/>
        </p:nvGrpSpPr>
        <p:grpSpPr>
          <a:xfrm>
            <a:off x="973974" y="1718600"/>
            <a:ext cx="2155690" cy="4529800"/>
            <a:chOff x="973974" y="1718600"/>
            <a:chExt cx="2155690" cy="4529800"/>
          </a:xfrm>
        </p:grpSpPr>
        <p:grpSp>
          <p:nvGrpSpPr>
            <p:cNvPr id="37" name="Group 36">
              <a:extLst>
                <a:ext uri="{FF2B5EF4-FFF2-40B4-BE49-F238E27FC236}">
                  <a16:creationId xmlns:a16="http://schemas.microsoft.com/office/drawing/2014/main" id="{0FC1E4AC-60E7-4AFC-948D-228D15E4478D}"/>
                </a:ext>
              </a:extLst>
            </p:cNvPr>
            <p:cNvGrpSpPr/>
            <p:nvPr/>
          </p:nvGrpSpPr>
          <p:grpSpPr>
            <a:xfrm>
              <a:off x="973974" y="1718600"/>
              <a:ext cx="2155690" cy="4529800"/>
              <a:chOff x="973974" y="1718600"/>
              <a:chExt cx="2155690" cy="4529800"/>
            </a:xfrm>
            <a:blipFill dpi="0" rotWithShape="1">
              <a:blip r:embed="rId8">
                <a:extLst>
                  <a:ext uri="{28A0092B-C50C-407E-A947-70E740481C1C}">
                    <a14:useLocalDpi xmlns:a14="http://schemas.microsoft.com/office/drawing/2010/main" val="0"/>
                  </a:ext>
                </a:extLst>
              </a:blip>
              <a:srcRect/>
              <a:stretch>
                <a:fillRect/>
              </a:stretch>
            </a:blipFill>
          </p:grpSpPr>
          <p:sp>
            <p:nvSpPr>
              <p:cNvPr id="2" name="Rectangle: Rounded Corners 1">
                <a:extLst>
                  <a:ext uri="{FF2B5EF4-FFF2-40B4-BE49-F238E27FC236}">
                    <a16:creationId xmlns:a16="http://schemas.microsoft.com/office/drawing/2014/main" id="{C386F7BF-ADC1-4BEA-A64A-F10F6A764B92}"/>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36" name="Rectangle: Rounded Corners 35">
                <a:extLst>
                  <a:ext uri="{FF2B5EF4-FFF2-40B4-BE49-F238E27FC236}">
                    <a16:creationId xmlns:a16="http://schemas.microsoft.com/office/drawing/2014/main" id="{339EF822-9469-44BC-9C29-7E53CAB2088D}"/>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1" name="TextBox 60">
                <a:extLst>
                  <a:ext uri="{FF2B5EF4-FFF2-40B4-BE49-F238E27FC236}">
                    <a16:creationId xmlns:a16="http://schemas.microsoft.com/office/drawing/2014/main" id="{5F6F9C61-BE53-435C-BA53-3281EB7455DC}"/>
                  </a:ext>
                </a:extLst>
              </p:cNvPr>
              <p:cNvSpPr txBox="1"/>
              <p:nvPr/>
            </p:nvSpPr>
            <p:spPr>
              <a:xfrm>
                <a:off x="973974" y="4966035"/>
                <a:ext cx="2074607" cy="646331"/>
              </a:xfrm>
              <a:prstGeom prst="rect">
                <a:avLst/>
              </a:prstGeom>
              <a:grpFill/>
            </p:spPr>
            <p:txBody>
              <a:bodyPr wrap="none" rtlCol="0">
                <a:spAutoFit/>
              </a:bodyPr>
              <a:lstStyle/>
              <a:p>
                <a:r>
                  <a:rPr lang="en-MY" sz="3600" dirty="0">
                    <a:solidFill>
                      <a:schemeClr val="bg1"/>
                    </a:solidFill>
                    <a:latin typeface="Abadi" panose="020B0604020104020204" pitchFamily="34" charset="0"/>
                  </a:rPr>
                  <a:t>chapter 1</a:t>
                </a:r>
              </a:p>
            </p:txBody>
          </p:sp>
        </p:grpSp>
        <p:sp>
          <p:nvSpPr>
            <p:cNvPr id="68" name="Rectangle: Rounded Corners 67">
              <a:extLst>
                <a:ext uri="{FF2B5EF4-FFF2-40B4-BE49-F238E27FC236}">
                  <a16:creationId xmlns:a16="http://schemas.microsoft.com/office/drawing/2014/main" id="{14B71636-4AE3-4D20-A55E-3037FFECF7CB}"/>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12" name="Graphic 11" descr="Blueberry with solid fill">
              <a:hlinkClick r:id="rId9" action="ppaction://hlinksldjump"/>
              <a:extLst>
                <a:ext uri="{FF2B5EF4-FFF2-40B4-BE49-F238E27FC236}">
                  <a16:creationId xmlns:a16="http://schemas.microsoft.com/office/drawing/2014/main" id="{4B8B8558-42AA-4717-97D2-0B0069BB3498}"/>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481811" y="2589204"/>
              <a:ext cx="1180759" cy="1180759"/>
            </a:xfrm>
            <a:prstGeom prst="rect">
              <a:avLst/>
            </a:prstGeom>
          </p:spPr>
        </p:pic>
      </p:grpSp>
      <p:grpSp>
        <p:nvGrpSpPr>
          <p:cNvPr id="25" name="Group 24">
            <a:extLst>
              <a:ext uri="{FF2B5EF4-FFF2-40B4-BE49-F238E27FC236}">
                <a16:creationId xmlns:a16="http://schemas.microsoft.com/office/drawing/2014/main" id="{5401C987-D95C-45EB-9F96-ACD51B451477}"/>
              </a:ext>
            </a:extLst>
          </p:cNvPr>
          <p:cNvGrpSpPr/>
          <p:nvPr/>
        </p:nvGrpSpPr>
        <p:grpSpPr>
          <a:xfrm>
            <a:off x="9024878" y="1739138"/>
            <a:ext cx="2152400" cy="4529800"/>
            <a:chOff x="9024878" y="1739138"/>
            <a:chExt cx="2152400" cy="4529800"/>
          </a:xfrm>
        </p:grpSpPr>
        <p:grpSp>
          <p:nvGrpSpPr>
            <p:cNvPr id="56" name="Group 55">
              <a:extLst>
                <a:ext uri="{FF2B5EF4-FFF2-40B4-BE49-F238E27FC236}">
                  <a16:creationId xmlns:a16="http://schemas.microsoft.com/office/drawing/2014/main" id="{ED2488E9-C6C0-4F3B-A26A-E2DEF62451CC}"/>
                </a:ext>
              </a:extLst>
            </p:cNvPr>
            <p:cNvGrpSpPr/>
            <p:nvPr/>
          </p:nvGrpSpPr>
          <p:grpSpPr>
            <a:xfrm>
              <a:off x="9024878" y="1739138"/>
              <a:ext cx="2152400" cy="4529800"/>
              <a:chOff x="9024878" y="1739138"/>
              <a:chExt cx="2152400" cy="4529800"/>
            </a:xfrm>
          </p:grpSpPr>
          <p:sp>
            <p:nvSpPr>
              <p:cNvPr id="54" name="Rectangle: Rounded Corners 53">
                <a:extLst>
                  <a:ext uri="{FF2B5EF4-FFF2-40B4-BE49-F238E27FC236}">
                    <a16:creationId xmlns:a16="http://schemas.microsoft.com/office/drawing/2014/main" id="{65622F28-F072-47C0-A35D-E73486CB200E}"/>
                  </a:ext>
                </a:extLst>
              </p:cNvPr>
              <p:cNvSpPr/>
              <p:nvPr/>
            </p:nvSpPr>
            <p:spPr>
              <a:xfrm>
                <a:off x="9062336" y="1739138"/>
                <a:ext cx="2114942" cy="4529800"/>
              </a:xfrm>
              <a:prstGeom prst="roundRect">
                <a:avLst/>
              </a:prstGeom>
              <a:blipFill dpi="0" rotWithShape="1">
                <a:blip r:embed="rId12">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9" name="Rectangle: Rounded Corners 58">
                <a:extLst>
                  <a:ext uri="{FF2B5EF4-FFF2-40B4-BE49-F238E27FC236}">
                    <a16:creationId xmlns:a16="http://schemas.microsoft.com/office/drawing/2014/main" id="{67E1A617-9DCD-442E-9D2D-DD6EBBF9C934}"/>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3" name="TextBox 62">
                <a:extLst>
                  <a:ext uri="{FF2B5EF4-FFF2-40B4-BE49-F238E27FC236}">
                    <a16:creationId xmlns:a16="http://schemas.microsoft.com/office/drawing/2014/main" id="{22EF5182-869F-41BD-B808-3779B46CDB4E}"/>
                  </a:ext>
                </a:extLst>
              </p:cNvPr>
              <p:cNvSpPr txBox="1"/>
              <p:nvPr/>
            </p:nvSpPr>
            <p:spPr>
              <a:xfrm>
                <a:off x="9024878" y="4984106"/>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4</a:t>
                </a:r>
              </a:p>
            </p:txBody>
          </p:sp>
        </p:grpSp>
        <p:pic>
          <p:nvPicPr>
            <p:cNvPr id="14" name="Graphic 13" descr="Frangipani with solid fill">
              <a:hlinkClick r:id="rId13" action="ppaction://hlinksldjump"/>
              <a:extLst>
                <a:ext uri="{FF2B5EF4-FFF2-40B4-BE49-F238E27FC236}">
                  <a16:creationId xmlns:a16="http://schemas.microsoft.com/office/drawing/2014/main" id="{C38AB0D1-3660-428B-BDEC-21BA6A1FD613}"/>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9721288" y="2633152"/>
              <a:ext cx="914400" cy="914400"/>
            </a:xfrm>
            <a:prstGeom prst="rect">
              <a:avLst/>
            </a:prstGeom>
          </p:spPr>
        </p:pic>
      </p:grpSp>
      <p:grpSp>
        <p:nvGrpSpPr>
          <p:cNvPr id="23" name="Group 22">
            <a:extLst>
              <a:ext uri="{FF2B5EF4-FFF2-40B4-BE49-F238E27FC236}">
                <a16:creationId xmlns:a16="http://schemas.microsoft.com/office/drawing/2014/main" id="{E6481050-F7E2-4131-81EB-731ED021AEB7}"/>
              </a:ext>
            </a:extLst>
          </p:cNvPr>
          <p:cNvGrpSpPr/>
          <p:nvPr/>
        </p:nvGrpSpPr>
        <p:grpSpPr>
          <a:xfrm>
            <a:off x="6357238" y="1739138"/>
            <a:ext cx="2114942" cy="4529800"/>
            <a:chOff x="6357238" y="1739138"/>
            <a:chExt cx="2114942" cy="4529800"/>
          </a:xfrm>
        </p:grpSpPr>
        <p:grpSp>
          <p:nvGrpSpPr>
            <p:cNvPr id="55" name="Group 54">
              <a:extLst>
                <a:ext uri="{FF2B5EF4-FFF2-40B4-BE49-F238E27FC236}">
                  <a16:creationId xmlns:a16="http://schemas.microsoft.com/office/drawing/2014/main" id="{1266E075-1420-42A9-BA05-695602677F37}"/>
                </a:ext>
              </a:extLst>
            </p:cNvPr>
            <p:cNvGrpSpPr/>
            <p:nvPr/>
          </p:nvGrpSpPr>
          <p:grpSpPr>
            <a:xfrm>
              <a:off x="6357238" y="1739138"/>
              <a:ext cx="2114942" cy="4529800"/>
              <a:chOff x="6357238" y="1739138"/>
              <a:chExt cx="2114942" cy="4529800"/>
            </a:xfrm>
          </p:grpSpPr>
          <p:sp>
            <p:nvSpPr>
              <p:cNvPr id="53" name="Rectangle: Rounded Corners 52">
                <a:extLst>
                  <a:ext uri="{FF2B5EF4-FFF2-40B4-BE49-F238E27FC236}">
                    <a16:creationId xmlns:a16="http://schemas.microsoft.com/office/drawing/2014/main" id="{138E6C7C-8270-4A88-9BC4-387989277ED1}"/>
                  </a:ext>
                </a:extLst>
              </p:cNvPr>
              <p:cNvSpPr/>
              <p:nvPr/>
            </p:nvSpPr>
            <p:spPr>
              <a:xfrm>
                <a:off x="6357238" y="1739138"/>
                <a:ext cx="2114942" cy="4529800"/>
              </a:xfrm>
              <a:prstGeom prst="roundRect">
                <a:avLst/>
              </a:prstGeom>
              <a:blipFill dpi="0" rotWithShape="1">
                <a:blip r:embed="rId1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8" name="Rectangle: Rounded Corners 57">
                <a:extLst>
                  <a:ext uri="{FF2B5EF4-FFF2-40B4-BE49-F238E27FC236}">
                    <a16:creationId xmlns:a16="http://schemas.microsoft.com/office/drawing/2014/main" id="{2EE00D75-3236-4029-BD84-D420A58B0BE9}"/>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2" name="TextBox 61">
                <a:extLst>
                  <a:ext uri="{FF2B5EF4-FFF2-40B4-BE49-F238E27FC236}">
                    <a16:creationId xmlns:a16="http://schemas.microsoft.com/office/drawing/2014/main" id="{7A706F6B-D0CC-4D06-98B2-BF5023CDE9EC}"/>
                  </a:ext>
                </a:extLst>
              </p:cNvPr>
              <p:cNvSpPr txBox="1"/>
              <p:nvPr/>
            </p:nvSpPr>
            <p:spPr>
              <a:xfrm>
                <a:off x="6360115" y="4984548"/>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3</a:t>
                </a:r>
              </a:p>
            </p:txBody>
          </p:sp>
        </p:grpSp>
        <p:pic>
          <p:nvPicPr>
            <p:cNvPr id="16" name="Graphic 15" descr="Tree With Roots with solid fill">
              <a:hlinkClick r:id="rId17" action="ppaction://hlinksldjump"/>
              <a:extLst>
                <a:ext uri="{FF2B5EF4-FFF2-40B4-BE49-F238E27FC236}">
                  <a16:creationId xmlns:a16="http://schemas.microsoft.com/office/drawing/2014/main" id="{D603703D-1074-49A8-8747-635D72578B3B}"/>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6940219" y="2615019"/>
              <a:ext cx="914400" cy="914400"/>
            </a:xfrm>
            <a:prstGeom prst="rect">
              <a:avLst/>
            </a:prstGeom>
          </p:spPr>
        </p:pic>
      </p:grpSp>
      <p:grpSp>
        <p:nvGrpSpPr>
          <p:cNvPr id="22" name="Group 21">
            <a:extLst>
              <a:ext uri="{FF2B5EF4-FFF2-40B4-BE49-F238E27FC236}">
                <a16:creationId xmlns:a16="http://schemas.microsoft.com/office/drawing/2014/main" id="{E67B29EC-A000-4DA7-A2D7-6C04DA21C7D8}"/>
              </a:ext>
            </a:extLst>
          </p:cNvPr>
          <p:cNvGrpSpPr/>
          <p:nvPr/>
        </p:nvGrpSpPr>
        <p:grpSpPr>
          <a:xfrm>
            <a:off x="3719822" y="1739138"/>
            <a:ext cx="2114942" cy="4529800"/>
            <a:chOff x="3719822" y="1739138"/>
            <a:chExt cx="2114942" cy="4529800"/>
          </a:xfrm>
        </p:grpSpPr>
        <p:grpSp>
          <p:nvGrpSpPr>
            <p:cNvPr id="48" name="Group 47">
              <a:extLst>
                <a:ext uri="{FF2B5EF4-FFF2-40B4-BE49-F238E27FC236}">
                  <a16:creationId xmlns:a16="http://schemas.microsoft.com/office/drawing/2014/main" id="{D81D031B-4F4E-44F0-9DAF-08737C97DC39}"/>
                </a:ext>
              </a:extLst>
            </p:cNvPr>
            <p:cNvGrpSpPr/>
            <p:nvPr/>
          </p:nvGrpSpPr>
          <p:grpSpPr>
            <a:xfrm>
              <a:off x="3719822" y="1739138"/>
              <a:ext cx="2114942" cy="4529800"/>
              <a:chOff x="3719822" y="1739138"/>
              <a:chExt cx="2114942" cy="4529800"/>
            </a:xfrm>
          </p:grpSpPr>
          <p:sp>
            <p:nvSpPr>
              <p:cNvPr id="52" name="Rectangle: Rounded Corners 51">
                <a:extLst>
                  <a:ext uri="{FF2B5EF4-FFF2-40B4-BE49-F238E27FC236}">
                    <a16:creationId xmlns:a16="http://schemas.microsoft.com/office/drawing/2014/main" id="{C7B37B75-7138-428C-81E2-5FECB2BC836E}"/>
                  </a:ext>
                </a:extLst>
              </p:cNvPr>
              <p:cNvSpPr/>
              <p:nvPr/>
            </p:nvSpPr>
            <p:spPr>
              <a:xfrm>
                <a:off x="3719822" y="1739138"/>
                <a:ext cx="2114942" cy="4529800"/>
              </a:xfrm>
              <a:prstGeom prst="roundRect">
                <a:avLst/>
              </a:prstGeom>
              <a:blipFill dpi="0" rotWithShape="1">
                <a:blip r:embed="rId20">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7" name="Rectangle: Rounded Corners 56">
                <a:extLst>
                  <a:ext uri="{FF2B5EF4-FFF2-40B4-BE49-F238E27FC236}">
                    <a16:creationId xmlns:a16="http://schemas.microsoft.com/office/drawing/2014/main" id="{6FBD29E7-1B04-40F0-9898-7EF8E9831390}"/>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0" name="TextBox 59">
                <a:extLst>
                  <a:ext uri="{FF2B5EF4-FFF2-40B4-BE49-F238E27FC236}">
                    <a16:creationId xmlns:a16="http://schemas.microsoft.com/office/drawing/2014/main" id="{6037DFF0-E8F2-4821-956E-A62788B4DA84}"/>
                  </a:ext>
                </a:extLst>
              </p:cNvPr>
              <p:cNvSpPr txBox="1"/>
              <p:nvPr/>
            </p:nvSpPr>
            <p:spPr>
              <a:xfrm>
                <a:off x="3723499" y="4984549"/>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2</a:t>
                </a:r>
              </a:p>
            </p:txBody>
          </p:sp>
        </p:grpSp>
        <p:pic>
          <p:nvPicPr>
            <p:cNvPr id="20" name="Graphic 19" descr="Acorn with solid fill">
              <a:hlinkClick r:id="rId21" action="ppaction://hlinksldjump"/>
              <a:extLst>
                <a:ext uri="{FF2B5EF4-FFF2-40B4-BE49-F238E27FC236}">
                  <a16:creationId xmlns:a16="http://schemas.microsoft.com/office/drawing/2014/main" id="{6ACD3FB8-C60D-4450-8FA0-6240D99A64E6}"/>
                </a:ext>
              </a:extLst>
            </p:cNvPr>
            <p:cNvPicPr>
              <a:picLocks noChangeAspect="1"/>
            </p:cNvPicPr>
            <p:nvPr/>
          </p:nvPicPr>
          <p:blipFill>
            <a:blip r:embed="rId22">
              <a:extLst>
                <a:ext uri="{28A0092B-C50C-407E-A947-70E740481C1C}">
                  <a14:useLocalDpi xmlns:a14="http://schemas.microsoft.com/office/drawing/2010/main" val="0"/>
                </a:ext>
                <a:ext uri="{96DAC541-7B7A-43D3-8B79-37D633B846F1}">
                  <asvg:svgBlip xmlns:asvg="http://schemas.microsoft.com/office/drawing/2016/SVG/main" r:embed="rId23"/>
                </a:ext>
              </a:extLst>
            </a:blip>
            <a:stretch>
              <a:fillRect/>
            </a:stretch>
          </p:blipFill>
          <p:spPr>
            <a:xfrm>
              <a:off x="4365472" y="2656589"/>
              <a:ext cx="914400" cy="914400"/>
            </a:xfrm>
            <a:prstGeom prst="rect">
              <a:avLst/>
            </a:prstGeom>
          </p:spPr>
        </p:pic>
      </p:grpSp>
      <p:grpSp>
        <p:nvGrpSpPr>
          <p:cNvPr id="70" name="Group 69">
            <a:extLst>
              <a:ext uri="{FF2B5EF4-FFF2-40B4-BE49-F238E27FC236}">
                <a16:creationId xmlns:a16="http://schemas.microsoft.com/office/drawing/2014/main" id="{384DC920-2468-4E8C-A22E-218841C5DD1F}"/>
              </a:ext>
            </a:extLst>
          </p:cNvPr>
          <p:cNvGrpSpPr/>
          <p:nvPr/>
        </p:nvGrpSpPr>
        <p:grpSpPr>
          <a:xfrm>
            <a:off x="2267521" y="306411"/>
            <a:ext cx="8692055" cy="814153"/>
            <a:chOff x="2267521" y="306411"/>
            <a:chExt cx="8692055" cy="814153"/>
          </a:xfrm>
        </p:grpSpPr>
        <p:pic>
          <p:nvPicPr>
            <p:cNvPr id="69" name="Graphic 68" descr="Leaf with solid fill">
              <a:extLst>
                <a:ext uri="{FF2B5EF4-FFF2-40B4-BE49-F238E27FC236}">
                  <a16:creationId xmlns:a16="http://schemas.microsoft.com/office/drawing/2014/main" id="{C5054D4B-D218-49B0-868A-FC5DE07C302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224338" y="306411"/>
              <a:ext cx="265799" cy="265799"/>
            </a:xfrm>
            <a:prstGeom prst="rect">
              <a:avLst/>
            </a:prstGeom>
          </p:spPr>
        </p:pic>
        <p:sp>
          <p:nvSpPr>
            <p:cNvPr id="11" name="TextBox 10">
              <a:extLst>
                <a:ext uri="{FF2B5EF4-FFF2-40B4-BE49-F238E27FC236}">
                  <a16:creationId xmlns:a16="http://schemas.microsoft.com/office/drawing/2014/main" id="{29824780-F6B0-4CD7-A48E-AA40B35C5714}"/>
                </a:ext>
              </a:extLst>
            </p:cNvPr>
            <p:cNvSpPr txBox="1"/>
            <p:nvPr/>
          </p:nvSpPr>
          <p:spPr>
            <a:xfrm>
              <a:off x="2267521" y="474233"/>
              <a:ext cx="8692055" cy="646331"/>
            </a:xfrm>
            <a:prstGeom prst="rect">
              <a:avLst/>
            </a:prstGeom>
            <a:noFill/>
          </p:spPr>
          <p:txBody>
            <a:bodyPr wrap="square" rtlCol="0">
              <a:spAutoFit/>
            </a:bodyPr>
            <a:lstStyle/>
            <a:p>
              <a:r>
                <a:rPr lang="en-MY" sz="3600" dirty="0">
                  <a:solidFill>
                    <a:schemeClr val="bg1"/>
                  </a:solidFill>
                  <a:latin typeface="Felix Titling" panose="04060505060202020A04" pitchFamily="82" charset="0"/>
                </a:rPr>
                <a:t>PROTECT VIETNAM ENVIRONMENT </a:t>
              </a:r>
            </a:p>
          </p:txBody>
        </p:sp>
      </p:grpSp>
      <p:grpSp>
        <p:nvGrpSpPr>
          <p:cNvPr id="114" name="Group 113">
            <a:extLst>
              <a:ext uri="{FF2B5EF4-FFF2-40B4-BE49-F238E27FC236}">
                <a16:creationId xmlns:a16="http://schemas.microsoft.com/office/drawing/2014/main" id="{EED953A4-820C-4212-832B-15473D3381D4}"/>
              </a:ext>
            </a:extLst>
          </p:cNvPr>
          <p:cNvGrpSpPr/>
          <p:nvPr/>
        </p:nvGrpSpPr>
        <p:grpSpPr>
          <a:xfrm>
            <a:off x="288054" y="391276"/>
            <a:ext cx="352425" cy="336551"/>
            <a:chOff x="288054" y="391276"/>
            <a:chExt cx="352425" cy="336551"/>
          </a:xfrm>
        </p:grpSpPr>
        <p:sp>
          <p:nvSpPr>
            <p:cNvPr id="115" name="Rectangle: Rounded Corners 114">
              <a:extLst>
                <a:ext uri="{FF2B5EF4-FFF2-40B4-BE49-F238E27FC236}">
                  <a16:creationId xmlns:a16="http://schemas.microsoft.com/office/drawing/2014/main" id="{51B9675D-6E07-41D7-8E27-AEDD6A205969}"/>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6" name="Rectangle: Rounded Corners 115">
              <a:extLst>
                <a:ext uri="{FF2B5EF4-FFF2-40B4-BE49-F238E27FC236}">
                  <a16:creationId xmlns:a16="http://schemas.microsoft.com/office/drawing/2014/main" id="{AD7E8773-CE03-453E-8643-88F278511707}"/>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7" name="Rectangle: Rounded Corners 116">
              <a:extLst>
                <a:ext uri="{FF2B5EF4-FFF2-40B4-BE49-F238E27FC236}">
                  <a16:creationId xmlns:a16="http://schemas.microsoft.com/office/drawing/2014/main" id="{C67C453E-432F-46BA-8A1A-E3D5AC452E2E}"/>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grpSp>
        <p:nvGrpSpPr>
          <p:cNvPr id="118" name="Group 117">
            <a:extLst>
              <a:ext uri="{FF2B5EF4-FFF2-40B4-BE49-F238E27FC236}">
                <a16:creationId xmlns:a16="http://schemas.microsoft.com/office/drawing/2014/main" id="{04E3AF89-EE7C-4B5E-898F-73F8D7F2C5A7}"/>
              </a:ext>
            </a:extLst>
          </p:cNvPr>
          <p:cNvGrpSpPr/>
          <p:nvPr/>
        </p:nvGrpSpPr>
        <p:grpSpPr>
          <a:xfrm>
            <a:off x="5139485" y="6769714"/>
            <a:ext cx="3963207" cy="4897617"/>
            <a:chOff x="5018226" y="1408163"/>
            <a:chExt cx="3963207" cy="4897617"/>
          </a:xfrm>
        </p:grpSpPr>
        <p:sp>
          <p:nvSpPr>
            <p:cNvPr id="119" name="TextBox 118">
              <a:extLst>
                <a:ext uri="{FF2B5EF4-FFF2-40B4-BE49-F238E27FC236}">
                  <a16:creationId xmlns:a16="http://schemas.microsoft.com/office/drawing/2014/main" id="{FB56D85F-2F19-49DC-9425-FA7DA6F7BEBD}"/>
                </a:ext>
              </a:extLst>
            </p:cNvPr>
            <p:cNvSpPr txBox="1"/>
            <p:nvPr/>
          </p:nvSpPr>
          <p:spPr>
            <a:xfrm>
              <a:off x="5018226" y="1408163"/>
              <a:ext cx="2820003" cy="769441"/>
            </a:xfrm>
            <a:prstGeom prst="rect">
              <a:avLst/>
            </a:prstGeom>
            <a:noFill/>
          </p:spPr>
          <p:txBody>
            <a:bodyPr wrap="none" rtlCol="0">
              <a:spAutoFit/>
            </a:bodyPr>
            <a:lstStyle/>
            <a:p>
              <a:r>
                <a:rPr lang="en-MY" sz="4400" b="1" dirty="0">
                  <a:solidFill>
                    <a:schemeClr val="bg1"/>
                  </a:solidFill>
                  <a:latin typeface="Abadi" panose="020B0604020104020204" pitchFamily="34" charset="0"/>
                </a:rPr>
                <a:t>about seed</a:t>
              </a:r>
            </a:p>
          </p:txBody>
        </p:sp>
        <p:sp>
          <p:nvSpPr>
            <p:cNvPr id="120" name="TextBox 119">
              <a:extLst>
                <a:ext uri="{FF2B5EF4-FFF2-40B4-BE49-F238E27FC236}">
                  <a16:creationId xmlns:a16="http://schemas.microsoft.com/office/drawing/2014/main" id="{E05C9165-4256-4483-B155-06B7CC1551AA}"/>
                </a:ext>
              </a:extLst>
            </p:cNvPr>
            <p:cNvSpPr txBox="1"/>
            <p:nvPr/>
          </p:nvSpPr>
          <p:spPr>
            <a:xfrm>
              <a:off x="5037267" y="2211124"/>
              <a:ext cx="3944166" cy="3693319"/>
            </a:xfrm>
            <a:prstGeom prst="rect">
              <a:avLst/>
            </a:prstGeom>
            <a:noFill/>
          </p:spPr>
          <p:txBody>
            <a:bodyPr wrap="square" rtlCol="0">
              <a:spAutoFit/>
            </a:bodyPr>
            <a:lstStyle/>
            <a:p>
              <a:pPr algn="just"/>
              <a:r>
                <a:rPr lang="en-US" dirty="0">
                  <a:solidFill>
                    <a:schemeClr val="bg1">
                      <a:lumMod val="95000"/>
                    </a:schemeClr>
                  </a:solidFill>
                </a:rPr>
                <a:t>A seed is an embryonic plant enclosed in a protective outer covering. The formation of the seed is part of the process of reproduction in seed plants, the spermatophytes, including the gymnosperm and angiosperm plants.</a:t>
              </a:r>
            </a:p>
            <a:p>
              <a:pPr algn="just"/>
              <a:endParaRPr lang="en-US" dirty="0">
                <a:solidFill>
                  <a:schemeClr val="bg1">
                    <a:lumMod val="95000"/>
                  </a:schemeClr>
                </a:solidFill>
              </a:endParaRPr>
            </a:p>
            <a:p>
              <a:pPr algn="just"/>
              <a:r>
                <a:rPr lang="en-US" dirty="0">
                  <a:solidFill>
                    <a:schemeClr val="bg1">
                      <a:lumMod val="95000"/>
                    </a:schemeClr>
                  </a:solidFill>
                </a:rPr>
                <a:t>Seeds are the product of the ripened ovule, after fertilization by pollen and some growth within the mother plant. The embryo develops from the zygote, and the seed coat from the integuments of the ovule.</a:t>
              </a:r>
              <a:endParaRPr lang="en-MY" dirty="0">
                <a:solidFill>
                  <a:schemeClr val="bg1">
                    <a:lumMod val="95000"/>
                  </a:schemeClr>
                </a:solidFill>
              </a:endParaRPr>
            </a:p>
          </p:txBody>
        </p:sp>
        <p:sp>
          <p:nvSpPr>
            <p:cNvPr id="121" name="TextBox 120">
              <a:extLst>
                <a:ext uri="{FF2B5EF4-FFF2-40B4-BE49-F238E27FC236}">
                  <a16:creationId xmlns:a16="http://schemas.microsoft.com/office/drawing/2014/main" id="{657B3C84-7B63-4DE3-B747-032AC5154F81}"/>
                </a:ext>
              </a:extLst>
            </p:cNvPr>
            <p:cNvSpPr txBox="1"/>
            <p:nvPr/>
          </p:nvSpPr>
          <p:spPr>
            <a:xfrm>
              <a:off x="5044644" y="5936448"/>
              <a:ext cx="1787669" cy="369332"/>
            </a:xfrm>
            <a:prstGeom prst="rect">
              <a:avLst/>
            </a:prstGeom>
            <a:noFill/>
          </p:spPr>
          <p:txBody>
            <a:bodyPr wrap="none" rtlCol="0">
              <a:spAutoFit/>
            </a:bodyPr>
            <a:lstStyle/>
            <a:p>
              <a:r>
                <a:rPr lang="en-MY" dirty="0">
                  <a:solidFill>
                    <a:schemeClr val="bg1"/>
                  </a:solidFill>
                  <a:latin typeface="Abadi" panose="020B0604020104020204" pitchFamily="34" charset="0"/>
                </a:rPr>
                <a:t>design by hmpt </a:t>
              </a:r>
            </a:p>
          </p:txBody>
        </p:sp>
      </p:grpSp>
    </p:spTree>
    <p:extLst>
      <p:ext uri="{BB962C8B-B14F-4D97-AF65-F5344CB8AC3E}">
        <p14:creationId xmlns:p14="http://schemas.microsoft.com/office/powerpoint/2010/main" val="23527829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325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F1923"/>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85DB707-4781-49F5-A5E1-7366AE8FF70A}"/>
              </a:ext>
            </a:extLst>
          </p:cNvPr>
          <p:cNvPicPr>
            <a:picLocks noChangeAspect="1"/>
          </p:cNvPicPr>
          <p:nvPr/>
        </p:nvPicPr>
        <p:blipFill rotWithShape="1">
          <a:blip r:embed="rId2"/>
          <a:srcRect l="24998" t="18214" b="28661"/>
          <a:stretch/>
        </p:blipFill>
        <p:spPr>
          <a:xfrm>
            <a:off x="0" y="-1"/>
            <a:ext cx="2958214" cy="6858001"/>
          </a:xfrm>
          <a:prstGeom prst="rect">
            <a:avLst/>
          </a:prstGeom>
        </p:spPr>
      </p:pic>
      <p:sp>
        <p:nvSpPr>
          <p:cNvPr id="2" name="Rectangle: Rounded Corners 1">
            <a:extLst>
              <a:ext uri="{FF2B5EF4-FFF2-40B4-BE49-F238E27FC236}">
                <a16:creationId xmlns:a16="http://schemas.microsoft.com/office/drawing/2014/main" id="{6C1FA912-1651-42BA-82BB-535759928345}"/>
              </a:ext>
            </a:extLst>
          </p:cNvPr>
          <p:cNvSpPr/>
          <p:nvPr/>
        </p:nvSpPr>
        <p:spPr>
          <a:xfrm>
            <a:off x="841975" y="427623"/>
            <a:ext cx="1068563" cy="252131"/>
          </a:xfrm>
          <a:prstGeom prst="roundRect">
            <a:avLst>
              <a:gd name="adj" fmla="val 4743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4" name="TextBox 13">
            <a:extLst>
              <a:ext uri="{FF2B5EF4-FFF2-40B4-BE49-F238E27FC236}">
                <a16:creationId xmlns:a16="http://schemas.microsoft.com/office/drawing/2014/main" id="{1769A5A3-B2B9-41C1-B552-2EFB4CA90F95}"/>
              </a:ext>
            </a:extLst>
          </p:cNvPr>
          <p:cNvSpPr txBox="1"/>
          <p:nvPr/>
        </p:nvSpPr>
        <p:spPr>
          <a:xfrm>
            <a:off x="878233" y="355395"/>
            <a:ext cx="6341462" cy="369332"/>
          </a:xfrm>
          <a:prstGeom prst="rect">
            <a:avLst/>
          </a:prstGeom>
          <a:noFill/>
        </p:spPr>
        <p:txBody>
          <a:bodyPr wrap="square" rtlCol="0">
            <a:spAutoFit/>
          </a:bodyPr>
          <a:lstStyle/>
          <a:p>
            <a:r>
              <a:rPr lang="en-MY" dirty="0">
                <a:solidFill>
                  <a:schemeClr val="bg1"/>
                </a:solidFill>
                <a:latin typeface="Abadi" panose="020B0604020104020204" pitchFamily="34" charset="0"/>
              </a:rPr>
              <a:t>chapter1  chap</a:t>
            </a:r>
            <a:r>
              <a:rPr lang="en-US" dirty="0" err="1">
                <a:solidFill>
                  <a:schemeClr val="bg1"/>
                </a:solidFill>
                <a:latin typeface="Abadi" panose="020B0604020104020204" pitchFamily="34" charset="0"/>
              </a:rPr>
              <a:t>ter</a:t>
            </a:r>
            <a:r>
              <a:rPr lang="en-MY" dirty="0">
                <a:solidFill>
                  <a:schemeClr val="bg1"/>
                </a:solidFill>
                <a:latin typeface="Abadi" panose="020B0604020104020204" pitchFamily="34" charset="0"/>
              </a:rPr>
              <a:t>2  chapter3  chapter4</a:t>
            </a:r>
          </a:p>
        </p:txBody>
      </p:sp>
      <p:grpSp>
        <p:nvGrpSpPr>
          <p:cNvPr id="103" name="Group 102">
            <a:extLst>
              <a:ext uri="{FF2B5EF4-FFF2-40B4-BE49-F238E27FC236}">
                <a16:creationId xmlns:a16="http://schemas.microsoft.com/office/drawing/2014/main" id="{F926ECC8-3E5C-4D25-8303-6A33A8D46E03}"/>
              </a:ext>
            </a:extLst>
          </p:cNvPr>
          <p:cNvGrpSpPr/>
          <p:nvPr/>
        </p:nvGrpSpPr>
        <p:grpSpPr>
          <a:xfrm>
            <a:off x="5795012" y="1962563"/>
            <a:ext cx="3944166" cy="2585134"/>
            <a:chOff x="5795012" y="1962563"/>
            <a:chExt cx="3944166" cy="2585134"/>
          </a:xfrm>
        </p:grpSpPr>
        <p:sp>
          <p:nvSpPr>
            <p:cNvPr id="8" name="TextBox 7">
              <a:extLst>
                <a:ext uri="{FF2B5EF4-FFF2-40B4-BE49-F238E27FC236}">
                  <a16:creationId xmlns:a16="http://schemas.microsoft.com/office/drawing/2014/main" id="{CD16682A-F438-48CB-991E-18C24605039C}"/>
                </a:ext>
              </a:extLst>
            </p:cNvPr>
            <p:cNvSpPr txBox="1"/>
            <p:nvPr/>
          </p:nvSpPr>
          <p:spPr>
            <a:xfrm>
              <a:off x="5795012" y="1962563"/>
              <a:ext cx="2539478" cy="769441"/>
            </a:xfrm>
            <a:prstGeom prst="rect">
              <a:avLst/>
            </a:prstGeom>
            <a:noFill/>
          </p:spPr>
          <p:txBody>
            <a:bodyPr wrap="none" rtlCol="0">
              <a:spAutoFit/>
            </a:bodyPr>
            <a:lstStyle/>
            <a:p>
              <a:r>
                <a:rPr lang="en-MY" sz="4400" b="1" dirty="0" err="1">
                  <a:solidFill>
                    <a:schemeClr val="bg1"/>
                  </a:solidFill>
                  <a:latin typeface="Abadi" panose="020B0604020104020204" pitchFamily="34" charset="0"/>
                </a:rPr>
                <a:t>ứng</a:t>
              </a:r>
              <a:r>
                <a:rPr lang="en-MY" sz="4400" b="1" dirty="0">
                  <a:solidFill>
                    <a:schemeClr val="bg1"/>
                  </a:solidFill>
                  <a:latin typeface="Abadi" panose="020B0604020104020204" pitchFamily="34" charset="0"/>
                </a:rPr>
                <a:t> </a:t>
              </a:r>
              <a:r>
                <a:rPr lang="en-MY" sz="4400" b="1" dirty="0" err="1">
                  <a:solidFill>
                    <a:schemeClr val="bg1"/>
                  </a:solidFill>
                  <a:latin typeface="Abadi" panose="020B0604020104020204" pitchFamily="34" charset="0"/>
                </a:rPr>
                <a:t>dụng</a:t>
              </a:r>
              <a:endParaRPr lang="en-MY" sz="4400" b="1"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A08BFEA4-E7C4-4886-9DE7-E529D8A35A40}"/>
                </a:ext>
              </a:extLst>
            </p:cNvPr>
            <p:cNvSpPr txBox="1"/>
            <p:nvPr/>
          </p:nvSpPr>
          <p:spPr>
            <a:xfrm>
              <a:off x="5795012" y="3070369"/>
              <a:ext cx="3944166" cy="1477328"/>
            </a:xfrm>
            <a:prstGeom prst="rect">
              <a:avLst/>
            </a:prstGeom>
            <a:noFill/>
          </p:spPr>
          <p:txBody>
            <a:bodyPr wrap="square" rtlCol="0">
              <a:spAutoFit/>
            </a:bodyPr>
            <a:lstStyle/>
            <a:p>
              <a:pPr algn="just"/>
              <a:r>
                <a:rPr lang="vi-VN" dirty="0">
                  <a:solidFill>
                    <a:schemeClr val="bg1">
                      <a:lumMod val="95000"/>
                    </a:schemeClr>
                  </a:solidFill>
                </a:rPr>
                <a:t>Áp dụng được trên toàn quốc, triển khai mạnh mẽ với các doanh nghiệp có quy mô lớn, top đầu ngành muốn thể hiện sự lan tỏa của doanh nghiệp.</a:t>
              </a:r>
            </a:p>
          </p:txBody>
        </p:sp>
      </p:grpSp>
      <p:grpSp>
        <p:nvGrpSpPr>
          <p:cNvPr id="72" name="Group 71">
            <a:extLst>
              <a:ext uri="{FF2B5EF4-FFF2-40B4-BE49-F238E27FC236}">
                <a16:creationId xmlns:a16="http://schemas.microsoft.com/office/drawing/2014/main" id="{A6F931F9-BAE2-4F52-BC15-529545D70DEE}"/>
              </a:ext>
            </a:extLst>
          </p:cNvPr>
          <p:cNvGrpSpPr/>
          <p:nvPr/>
        </p:nvGrpSpPr>
        <p:grpSpPr>
          <a:xfrm>
            <a:off x="288054" y="391276"/>
            <a:ext cx="352425" cy="336551"/>
            <a:chOff x="288054" y="391276"/>
            <a:chExt cx="352425" cy="336551"/>
          </a:xfrm>
        </p:grpSpPr>
        <p:sp>
          <p:nvSpPr>
            <p:cNvPr id="100" name="Rectangle: Rounded Corners 99">
              <a:extLst>
                <a:ext uri="{FF2B5EF4-FFF2-40B4-BE49-F238E27FC236}">
                  <a16:creationId xmlns:a16="http://schemas.microsoft.com/office/drawing/2014/main" id="{061980F9-A541-4B7B-ACEA-141ECCAED2AA}"/>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1" name="Rectangle: Rounded Corners 100">
              <a:extLst>
                <a:ext uri="{FF2B5EF4-FFF2-40B4-BE49-F238E27FC236}">
                  <a16:creationId xmlns:a16="http://schemas.microsoft.com/office/drawing/2014/main" id="{83341450-D029-48FE-BBD3-93693A7FE489}"/>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2" name="Rectangle: Rounded Corners 101">
              <a:extLst>
                <a:ext uri="{FF2B5EF4-FFF2-40B4-BE49-F238E27FC236}">
                  <a16:creationId xmlns:a16="http://schemas.microsoft.com/office/drawing/2014/main" id="{6D87AE08-A942-4FC7-839E-F9BDA5C22318}"/>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grpSp>
        <p:nvGrpSpPr>
          <p:cNvPr id="112" name="Group 111">
            <a:extLst>
              <a:ext uri="{FF2B5EF4-FFF2-40B4-BE49-F238E27FC236}">
                <a16:creationId xmlns:a16="http://schemas.microsoft.com/office/drawing/2014/main" id="{5D1E299D-2675-4DDA-8B32-0DCF86B59B5C}"/>
              </a:ext>
            </a:extLst>
          </p:cNvPr>
          <p:cNvGrpSpPr/>
          <p:nvPr/>
        </p:nvGrpSpPr>
        <p:grpSpPr>
          <a:xfrm>
            <a:off x="12391672" y="1792306"/>
            <a:ext cx="2244525" cy="4529800"/>
            <a:chOff x="8997543" y="1739138"/>
            <a:chExt cx="2244525" cy="4529800"/>
          </a:xfrm>
        </p:grpSpPr>
        <p:grpSp>
          <p:nvGrpSpPr>
            <p:cNvPr id="113" name="Group 112">
              <a:extLst>
                <a:ext uri="{FF2B5EF4-FFF2-40B4-BE49-F238E27FC236}">
                  <a16:creationId xmlns:a16="http://schemas.microsoft.com/office/drawing/2014/main" id="{1BC25079-D2E8-4237-A933-5508A384D742}"/>
                </a:ext>
              </a:extLst>
            </p:cNvPr>
            <p:cNvGrpSpPr/>
            <p:nvPr/>
          </p:nvGrpSpPr>
          <p:grpSpPr>
            <a:xfrm>
              <a:off x="8997543" y="1739138"/>
              <a:ext cx="2244525" cy="4529800"/>
              <a:chOff x="8997543" y="1739138"/>
              <a:chExt cx="2244525" cy="4529800"/>
            </a:xfrm>
          </p:grpSpPr>
          <p:sp>
            <p:nvSpPr>
              <p:cNvPr id="115" name="Rectangle: Rounded Corners 114">
                <a:extLst>
                  <a:ext uri="{FF2B5EF4-FFF2-40B4-BE49-F238E27FC236}">
                    <a16:creationId xmlns:a16="http://schemas.microsoft.com/office/drawing/2014/main" id="{11FA2F86-E947-4C1D-AF8F-011E1663B67F}"/>
                  </a:ext>
                </a:extLst>
              </p:cNvPr>
              <p:cNvSpPr/>
              <p:nvPr/>
            </p:nvSpPr>
            <p:spPr>
              <a:xfrm>
                <a:off x="9062336" y="1739138"/>
                <a:ext cx="2114942" cy="4529800"/>
              </a:xfrm>
              <a:prstGeom prst="roundRect">
                <a:avLst/>
              </a:prstGeom>
              <a:blipFill dpi="0" rotWithShape="1">
                <a:blip r:embed="rId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16" name="Rectangle: Rounded Corners 115">
                <a:extLst>
                  <a:ext uri="{FF2B5EF4-FFF2-40B4-BE49-F238E27FC236}">
                    <a16:creationId xmlns:a16="http://schemas.microsoft.com/office/drawing/2014/main" id="{47A7BB6D-151D-4E98-85E7-D20D07F3AE0B}"/>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7" name="TextBox 116">
                <a:extLst>
                  <a:ext uri="{FF2B5EF4-FFF2-40B4-BE49-F238E27FC236}">
                    <a16:creationId xmlns:a16="http://schemas.microsoft.com/office/drawing/2014/main" id="{C62A39A5-F6A6-4EB6-BD94-152DDCE6585D}"/>
                  </a:ext>
                </a:extLst>
              </p:cNvPr>
              <p:cNvSpPr txBox="1"/>
              <p:nvPr/>
            </p:nvSpPr>
            <p:spPr>
              <a:xfrm>
                <a:off x="8997543" y="5015120"/>
                <a:ext cx="2244525" cy="1015663"/>
              </a:xfrm>
              <a:prstGeom prst="rect">
                <a:avLst/>
              </a:prstGeom>
              <a:noFill/>
            </p:spPr>
            <p:txBody>
              <a:bodyPr wrap="none" rtlCol="0">
                <a:spAutoFit/>
              </a:bodyPr>
              <a:lstStyle/>
              <a:p>
                <a:r>
                  <a:rPr lang="en-MY" sz="6000" dirty="0">
                    <a:solidFill>
                      <a:schemeClr val="bg1"/>
                    </a:solidFill>
                    <a:latin typeface="Abadi" panose="020B0604020104020204" pitchFamily="34" charset="0"/>
                  </a:rPr>
                  <a:t>bunga</a:t>
                </a:r>
                <a:endParaRPr lang="en-MY" dirty="0">
                  <a:solidFill>
                    <a:schemeClr val="bg1"/>
                  </a:solidFill>
                  <a:latin typeface="Abadi" panose="020B0604020104020204" pitchFamily="34" charset="0"/>
                </a:endParaRPr>
              </a:p>
            </p:txBody>
          </p:sp>
          <p:sp>
            <p:nvSpPr>
              <p:cNvPr id="118" name="TextBox 117">
                <a:extLst>
                  <a:ext uri="{FF2B5EF4-FFF2-40B4-BE49-F238E27FC236}">
                    <a16:creationId xmlns:a16="http://schemas.microsoft.com/office/drawing/2014/main" id="{8DB6825D-8232-4675-8D7B-767A9A3511C5}"/>
                  </a:ext>
                </a:extLst>
              </p:cNvPr>
              <p:cNvSpPr txBox="1"/>
              <p:nvPr/>
            </p:nvSpPr>
            <p:spPr>
              <a:xfrm>
                <a:off x="9043600" y="4940970"/>
                <a:ext cx="833883" cy="369332"/>
              </a:xfrm>
              <a:prstGeom prst="rect">
                <a:avLst/>
              </a:prstGeom>
              <a:noFill/>
            </p:spPr>
            <p:txBody>
              <a:bodyPr wrap="none" rtlCol="0">
                <a:spAutoFit/>
              </a:bodyPr>
              <a:lstStyle/>
              <a:p>
                <a:r>
                  <a:rPr lang="en-MY" dirty="0">
                    <a:solidFill>
                      <a:schemeClr val="bg1"/>
                    </a:solidFill>
                    <a:latin typeface="Abadi" panose="020B0604020104020204" pitchFamily="34" charset="0"/>
                  </a:rPr>
                  <a:t>rapper</a:t>
                </a:r>
              </a:p>
            </p:txBody>
          </p:sp>
        </p:grpSp>
        <p:pic>
          <p:nvPicPr>
            <p:cNvPr id="114" name="Graphic 113" descr="Frangipani with solid fill">
              <a:extLst>
                <a:ext uri="{FF2B5EF4-FFF2-40B4-BE49-F238E27FC236}">
                  <a16:creationId xmlns:a16="http://schemas.microsoft.com/office/drawing/2014/main" id="{EFCCF0DB-C814-4C7E-9C4D-C5C52EAA417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721288" y="2633152"/>
              <a:ext cx="914400" cy="914400"/>
            </a:xfrm>
            <a:prstGeom prst="rect">
              <a:avLst/>
            </a:prstGeom>
          </p:spPr>
        </p:pic>
      </p:grpSp>
      <p:grpSp>
        <p:nvGrpSpPr>
          <p:cNvPr id="119" name="Group 118">
            <a:extLst>
              <a:ext uri="{FF2B5EF4-FFF2-40B4-BE49-F238E27FC236}">
                <a16:creationId xmlns:a16="http://schemas.microsoft.com/office/drawing/2014/main" id="{54A2EAA6-B772-4F26-BC20-156CAE3B4DBC}"/>
              </a:ext>
            </a:extLst>
          </p:cNvPr>
          <p:cNvGrpSpPr/>
          <p:nvPr/>
        </p:nvGrpSpPr>
        <p:grpSpPr>
          <a:xfrm>
            <a:off x="12815660" y="888244"/>
            <a:ext cx="2114942" cy="4529800"/>
            <a:chOff x="6357238" y="1739138"/>
            <a:chExt cx="2114942" cy="4529800"/>
          </a:xfrm>
        </p:grpSpPr>
        <p:grpSp>
          <p:nvGrpSpPr>
            <p:cNvPr id="120" name="Group 119">
              <a:extLst>
                <a:ext uri="{FF2B5EF4-FFF2-40B4-BE49-F238E27FC236}">
                  <a16:creationId xmlns:a16="http://schemas.microsoft.com/office/drawing/2014/main" id="{CBE244E7-CCF9-4582-BC09-432DD4461828}"/>
                </a:ext>
              </a:extLst>
            </p:cNvPr>
            <p:cNvGrpSpPr/>
            <p:nvPr/>
          </p:nvGrpSpPr>
          <p:grpSpPr>
            <a:xfrm>
              <a:off x="6357238" y="1739138"/>
              <a:ext cx="2114942" cy="4529800"/>
              <a:chOff x="6357238" y="1739138"/>
              <a:chExt cx="2114942" cy="4529800"/>
            </a:xfrm>
          </p:grpSpPr>
          <p:sp>
            <p:nvSpPr>
              <p:cNvPr id="122" name="Rectangle: Rounded Corners 121">
                <a:extLst>
                  <a:ext uri="{FF2B5EF4-FFF2-40B4-BE49-F238E27FC236}">
                    <a16:creationId xmlns:a16="http://schemas.microsoft.com/office/drawing/2014/main" id="{63A32C27-860B-4853-90B4-30D04888454B}"/>
                  </a:ext>
                </a:extLst>
              </p:cNvPr>
              <p:cNvSpPr/>
              <p:nvPr/>
            </p:nvSpPr>
            <p:spPr>
              <a:xfrm>
                <a:off x="6357238" y="1739138"/>
                <a:ext cx="2114942" cy="4529800"/>
              </a:xfrm>
              <a:prstGeom prst="roundRect">
                <a:avLst/>
              </a:prstGeom>
              <a:blipFill dpi="0" rotWithShape="1">
                <a:blip r:embed="rId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23" name="Rectangle: Rounded Corners 122">
                <a:extLst>
                  <a:ext uri="{FF2B5EF4-FFF2-40B4-BE49-F238E27FC236}">
                    <a16:creationId xmlns:a16="http://schemas.microsoft.com/office/drawing/2014/main" id="{F224FADB-9D73-4A54-9EA7-76D9DDEA6A94}"/>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24" name="TextBox 123">
                <a:extLst>
                  <a:ext uri="{FF2B5EF4-FFF2-40B4-BE49-F238E27FC236}">
                    <a16:creationId xmlns:a16="http://schemas.microsoft.com/office/drawing/2014/main" id="{971BB246-B719-4CC7-86C5-8AC6CDAB67D4}"/>
                  </a:ext>
                </a:extLst>
              </p:cNvPr>
              <p:cNvSpPr txBox="1"/>
              <p:nvPr/>
            </p:nvSpPr>
            <p:spPr>
              <a:xfrm>
                <a:off x="6575915" y="4950493"/>
                <a:ext cx="1596912"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tree</a:t>
                </a:r>
                <a:endParaRPr lang="en-MY" dirty="0">
                  <a:solidFill>
                    <a:schemeClr val="bg1"/>
                  </a:solidFill>
                  <a:latin typeface="Abadi" panose="020B0604020104020204" pitchFamily="34" charset="0"/>
                </a:endParaRPr>
              </a:p>
            </p:txBody>
          </p:sp>
          <p:sp>
            <p:nvSpPr>
              <p:cNvPr id="125" name="TextBox 124">
                <a:extLst>
                  <a:ext uri="{FF2B5EF4-FFF2-40B4-BE49-F238E27FC236}">
                    <a16:creationId xmlns:a16="http://schemas.microsoft.com/office/drawing/2014/main" id="{3D5D5D05-D6F9-45F0-A005-0B1CDB97DECB}"/>
                  </a:ext>
                </a:extLst>
              </p:cNvPr>
              <p:cNvSpPr txBox="1"/>
              <p:nvPr/>
            </p:nvSpPr>
            <p:spPr>
              <a:xfrm>
                <a:off x="6616252" y="4950493"/>
                <a:ext cx="647934" cy="369332"/>
              </a:xfrm>
              <a:prstGeom prst="rect">
                <a:avLst/>
              </a:prstGeom>
              <a:noFill/>
            </p:spPr>
            <p:txBody>
              <a:bodyPr wrap="none" rtlCol="0">
                <a:spAutoFit/>
              </a:bodyPr>
              <a:lstStyle/>
              <a:p>
                <a:r>
                  <a:rPr lang="en-MY" dirty="0">
                    <a:solidFill>
                      <a:schemeClr val="bg1"/>
                    </a:solidFill>
                    <a:latin typeface="Abadi" panose="020B0604020104020204" pitchFamily="34" charset="0"/>
                  </a:rPr>
                  <a:t>lama</a:t>
                </a:r>
              </a:p>
            </p:txBody>
          </p:sp>
        </p:grpSp>
        <p:pic>
          <p:nvPicPr>
            <p:cNvPr id="121" name="Graphic 120" descr="Tree With Roots with solid fill">
              <a:extLst>
                <a:ext uri="{FF2B5EF4-FFF2-40B4-BE49-F238E27FC236}">
                  <a16:creationId xmlns:a16="http://schemas.microsoft.com/office/drawing/2014/main" id="{DE1DE721-B314-4CB0-B157-984849A1156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940219" y="2615019"/>
              <a:ext cx="914400" cy="914400"/>
            </a:xfrm>
            <a:prstGeom prst="rect">
              <a:avLst/>
            </a:prstGeom>
          </p:spPr>
        </p:pic>
      </p:grpSp>
      <p:grpSp>
        <p:nvGrpSpPr>
          <p:cNvPr id="21" name="Group 20">
            <a:extLst>
              <a:ext uri="{FF2B5EF4-FFF2-40B4-BE49-F238E27FC236}">
                <a16:creationId xmlns:a16="http://schemas.microsoft.com/office/drawing/2014/main" id="{E405E280-375C-E12A-B72F-A32125BBB9AE}"/>
              </a:ext>
            </a:extLst>
          </p:cNvPr>
          <p:cNvGrpSpPr/>
          <p:nvPr/>
        </p:nvGrpSpPr>
        <p:grpSpPr>
          <a:xfrm>
            <a:off x="-166946" y="1394664"/>
            <a:ext cx="2114942" cy="4529800"/>
            <a:chOff x="6357238" y="1739138"/>
            <a:chExt cx="2114942" cy="4529800"/>
          </a:xfrm>
        </p:grpSpPr>
        <p:grpSp>
          <p:nvGrpSpPr>
            <p:cNvPr id="22" name="Group 21">
              <a:extLst>
                <a:ext uri="{FF2B5EF4-FFF2-40B4-BE49-F238E27FC236}">
                  <a16:creationId xmlns:a16="http://schemas.microsoft.com/office/drawing/2014/main" id="{D4B7791C-A85E-03B6-77C3-51C2A274C67A}"/>
                </a:ext>
              </a:extLst>
            </p:cNvPr>
            <p:cNvGrpSpPr/>
            <p:nvPr/>
          </p:nvGrpSpPr>
          <p:grpSpPr>
            <a:xfrm>
              <a:off x="6357238" y="1739138"/>
              <a:ext cx="2114942" cy="4529800"/>
              <a:chOff x="6357238" y="1739138"/>
              <a:chExt cx="2114942" cy="4529800"/>
            </a:xfrm>
          </p:grpSpPr>
          <p:sp>
            <p:nvSpPr>
              <p:cNvPr id="53" name="Rectangle: Rounded Corners 52">
                <a:extLst>
                  <a:ext uri="{FF2B5EF4-FFF2-40B4-BE49-F238E27FC236}">
                    <a16:creationId xmlns:a16="http://schemas.microsoft.com/office/drawing/2014/main" id="{5302C201-5886-A1C4-F526-499A30C56310}"/>
                  </a:ext>
                </a:extLst>
              </p:cNvPr>
              <p:cNvSpPr/>
              <p:nvPr/>
            </p:nvSpPr>
            <p:spPr>
              <a:xfrm>
                <a:off x="6357238" y="1739138"/>
                <a:ext cx="2114942" cy="4529800"/>
              </a:xfrm>
              <a:prstGeom prst="roundRect">
                <a:avLst/>
              </a:prstGeom>
              <a:blipFill dpi="0" rotWithShape="1">
                <a:blip r:embed="rId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4" name="Rectangle: Rounded Corners 53">
                <a:extLst>
                  <a:ext uri="{FF2B5EF4-FFF2-40B4-BE49-F238E27FC236}">
                    <a16:creationId xmlns:a16="http://schemas.microsoft.com/office/drawing/2014/main" id="{B31A6081-8511-8367-5437-C0B3CCC14E0A}"/>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5" name="TextBox 54">
                <a:extLst>
                  <a:ext uri="{FF2B5EF4-FFF2-40B4-BE49-F238E27FC236}">
                    <a16:creationId xmlns:a16="http://schemas.microsoft.com/office/drawing/2014/main" id="{1D7BD3C5-5770-D184-BE01-638E34857E48}"/>
                  </a:ext>
                </a:extLst>
              </p:cNvPr>
              <p:cNvSpPr txBox="1"/>
              <p:nvPr/>
            </p:nvSpPr>
            <p:spPr>
              <a:xfrm>
                <a:off x="6360115" y="4984548"/>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3</a:t>
                </a:r>
              </a:p>
            </p:txBody>
          </p:sp>
        </p:grpSp>
        <p:pic>
          <p:nvPicPr>
            <p:cNvPr id="23" name="Graphic 22" descr="Tree With Roots with solid fill">
              <a:hlinkClick r:id="rId9" action="ppaction://hlinksldjump"/>
              <a:extLst>
                <a:ext uri="{FF2B5EF4-FFF2-40B4-BE49-F238E27FC236}">
                  <a16:creationId xmlns:a16="http://schemas.microsoft.com/office/drawing/2014/main" id="{5A61B401-825B-9753-3A45-10AE543EB96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940219" y="2615019"/>
              <a:ext cx="914400" cy="914400"/>
            </a:xfrm>
            <a:prstGeom prst="rect">
              <a:avLst/>
            </a:prstGeom>
          </p:spPr>
        </p:pic>
      </p:grpSp>
      <p:grpSp>
        <p:nvGrpSpPr>
          <p:cNvPr id="56" name="Group 55">
            <a:extLst>
              <a:ext uri="{FF2B5EF4-FFF2-40B4-BE49-F238E27FC236}">
                <a16:creationId xmlns:a16="http://schemas.microsoft.com/office/drawing/2014/main" id="{76779770-353A-27C0-207B-F3F4F8698D22}"/>
              </a:ext>
            </a:extLst>
          </p:cNvPr>
          <p:cNvGrpSpPr/>
          <p:nvPr/>
        </p:nvGrpSpPr>
        <p:grpSpPr>
          <a:xfrm>
            <a:off x="80824" y="1505338"/>
            <a:ext cx="2152400" cy="4529800"/>
            <a:chOff x="9024878" y="1739138"/>
            <a:chExt cx="2152400" cy="4529800"/>
          </a:xfrm>
        </p:grpSpPr>
        <p:grpSp>
          <p:nvGrpSpPr>
            <p:cNvPr id="57" name="Group 56">
              <a:extLst>
                <a:ext uri="{FF2B5EF4-FFF2-40B4-BE49-F238E27FC236}">
                  <a16:creationId xmlns:a16="http://schemas.microsoft.com/office/drawing/2014/main" id="{C79C070D-AEA3-0531-D687-89F4DA19B10F}"/>
                </a:ext>
              </a:extLst>
            </p:cNvPr>
            <p:cNvGrpSpPr/>
            <p:nvPr/>
          </p:nvGrpSpPr>
          <p:grpSpPr>
            <a:xfrm>
              <a:off x="9024878" y="1739138"/>
              <a:ext cx="2152400" cy="4529800"/>
              <a:chOff x="9024878" y="1739138"/>
              <a:chExt cx="2152400" cy="4529800"/>
            </a:xfrm>
          </p:grpSpPr>
          <p:sp>
            <p:nvSpPr>
              <p:cNvPr id="59" name="Rectangle: Rounded Corners 58">
                <a:extLst>
                  <a:ext uri="{FF2B5EF4-FFF2-40B4-BE49-F238E27FC236}">
                    <a16:creationId xmlns:a16="http://schemas.microsoft.com/office/drawing/2014/main" id="{A5939486-8B8B-494E-91B7-27F378B82358}"/>
                  </a:ext>
                </a:extLst>
              </p:cNvPr>
              <p:cNvSpPr/>
              <p:nvPr/>
            </p:nvSpPr>
            <p:spPr>
              <a:xfrm>
                <a:off x="9062336" y="1739138"/>
                <a:ext cx="2114942" cy="4529800"/>
              </a:xfrm>
              <a:prstGeom prst="roundRect">
                <a:avLst/>
              </a:prstGeom>
              <a:blipFill dpi="0" rotWithShape="1">
                <a:blip r:embed="rId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60" name="Rectangle: Rounded Corners 59">
                <a:extLst>
                  <a:ext uri="{FF2B5EF4-FFF2-40B4-BE49-F238E27FC236}">
                    <a16:creationId xmlns:a16="http://schemas.microsoft.com/office/drawing/2014/main" id="{68A1ABD1-EB7B-DCCD-34C9-C72ACAA3A271}"/>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1" name="TextBox 60">
                <a:extLst>
                  <a:ext uri="{FF2B5EF4-FFF2-40B4-BE49-F238E27FC236}">
                    <a16:creationId xmlns:a16="http://schemas.microsoft.com/office/drawing/2014/main" id="{3348997A-BB43-25E8-3A34-95E846EA8D52}"/>
                  </a:ext>
                </a:extLst>
              </p:cNvPr>
              <p:cNvSpPr txBox="1"/>
              <p:nvPr/>
            </p:nvSpPr>
            <p:spPr>
              <a:xfrm>
                <a:off x="9024878" y="4984106"/>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4</a:t>
                </a:r>
              </a:p>
            </p:txBody>
          </p:sp>
        </p:grpSp>
        <p:pic>
          <p:nvPicPr>
            <p:cNvPr id="58" name="Graphic 57" descr="Frangipani with solid fill">
              <a:hlinkClick r:id="rId10" action="ppaction://hlinksldjump"/>
              <a:extLst>
                <a:ext uri="{FF2B5EF4-FFF2-40B4-BE49-F238E27FC236}">
                  <a16:creationId xmlns:a16="http://schemas.microsoft.com/office/drawing/2014/main" id="{DAE7F01B-B3F6-E636-C565-27BCC33C697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721288" y="2633152"/>
              <a:ext cx="914400" cy="914400"/>
            </a:xfrm>
            <a:prstGeom prst="rect">
              <a:avLst/>
            </a:prstGeom>
          </p:spPr>
        </p:pic>
      </p:grpSp>
      <p:grpSp>
        <p:nvGrpSpPr>
          <p:cNvPr id="3" name="Group 2">
            <a:extLst>
              <a:ext uri="{FF2B5EF4-FFF2-40B4-BE49-F238E27FC236}">
                <a16:creationId xmlns:a16="http://schemas.microsoft.com/office/drawing/2014/main" id="{6DA0E9B5-641D-3E44-B101-3C9ABC0E8DAC}"/>
              </a:ext>
            </a:extLst>
          </p:cNvPr>
          <p:cNvGrpSpPr/>
          <p:nvPr/>
        </p:nvGrpSpPr>
        <p:grpSpPr>
          <a:xfrm>
            <a:off x="592929" y="1650450"/>
            <a:ext cx="2114942" cy="4529800"/>
            <a:chOff x="3719822" y="1739138"/>
            <a:chExt cx="2114942" cy="4529800"/>
          </a:xfrm>
        </p:grpSpPr>
        <p:grpSp>
          <p:nvGrpSpPr>
            <p:cNvPr id="4" name="Group 3">
              <a:extLst>
                <a:ext uri="{FF2B5EF4-FFF2-40B4-BE49-F238E27FC236}">
                  <a16:creationId xmlns:a16="http://schemas.microsoft.com/office/drawing/2014/main" id="{B36AAFB2-76D7-C137-2B98-8A1BCE1B079E}"/>
                </a:ext>
              </a:extLst>
            </p:cNvPr>
            <p:cNvGrpSpPr/>
            <p:nvPr/>
          </p:nvGrpSpPr>
          <p:grpSpPr>
            <a:xfrm>
              <a:off x="3719822" y="1739138"/>
              <a:ext cx="2114942" cy="4529800"/>
              <a:chOff x="3719822" y="1739138"/>
              <a:chExt cx="2114942" cy="4529800"/>
            </a:xfrm>
          </p:grpSpPr>
          <p:sp>
            <p:nvSpPr>
              <p:cNvPr id="6" name="Rectangle: Rounded Corners 5">
                <a:extLst>
                  <a:ext uri="{FF2B5EF4-FFF2-40B4-BE49-F238E27FC236}">
                    <a16:creationId xmlns:a16="http://schemas.microsoft.com/office/drawing/2014/main" id="{E13D4641-2A0D-26D5-514F-04D24BD7D1AE}"/>
                  </a:ext>
                </a:extLst>
              </p:cNvPr>
              <p:cNvSpPr/>
              <p:nvPr/>
            </p:nvSpPr>
            <p:spPr>
              <a:xfrm>
                <a:off x="3719822" y="1739138"/>
                <a:ext cx="2114942" cy="4529800"/>
              </a:xfrm>
              <a:prstGeom prst="roundRect">
                <a:avLst/>
              </a:prstGeom>
              <a:blipFill dpi="0" rotWithShape="1">
                <a:blip r:embed="rId11">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7" name="Rectangle: Rounded Corners 6">
                <a:extLst>
                  <a:ext uri="{FF2B5EF4-FFF2-40B4-BE49-F238E27FC236}">
                    <a16:creationId xmlns:a16="http://schemas.microsoft.com/office/drawing/2014/main" id="{5112572B-B874-C2FC-E167-37ADB5485E43}"/>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2" name="TextBox 11">
                <a:extLst>
                  <a:ext uri="{FF2B5EF4-FFF2-40B4-BE49-F238E27FC236}">
                    <a16:creationId xmlns:a16="http://schemas.microsoft.com/office/drawing/2014/main" id="{902ECE21-4E48-836C-2FED-00F1F4A3BB6C}"/>
                  </a:ext>
                </a:extLst>
              </p:cNvPr>
              <p:cNvSpPr txBox="1"/>
              <p:nvPr/>
            </p:nvSpPr>
            <p:spPr>
              <a:xfrm>
                <a:off x="3723499" y="4984549"/>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2</a:t>
                </a:r>
              </a:p>
            </p:txBody>
          </p:sp>
        </p:grpSp>
        <p:pic>
          <p:nvPicPr>
            <p:cNvPr id="5" name="Graphic 4" descr="Acorn with solid fill">
              <a:hlinkClick r:id="rId12" action="ppaction://hlinksldjump"/>
              <a:extLst>
                <a:ext uri="{FF2B5EF4-FFF2-40B4-BE49-F238E27FC236}">
                  <a16:creationId xmlns:a16="http://schemas.microsoft.com/office/drawing/2014/main" id="{41FA6A47-0FFB-2B37-1292-7FD67BBFC4BD}"/>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4365472" y="2656589"/>
              <a:ext cx="914400" cy="914400"/>
            </a:xfrm>
            <a:prstGeom prst="rect">
              <a:avLst/>
            </a:prstGeom>
          </p:spPr>
        </p:pic>
      </p:grpSp>
      <p:grpSp>
        <p:nvGrpSpPr>
          <p:cNvPr id="62" name="Group 61">
            <a:extLst>
              <a:ext uri="{FF2B5EF4-FFF2-40B4-BE49-F238E27FC236}">
                <a16:creationId xmlns:a16="http://schemas.microsoft.com/office/drawing/2014/main" id="{0287EAE5-9CF0-F301-4E94-E9A2E83C90DA}"/>
              </a:ext>
            </a:extLst>
          </p:cNvPr>
          <p:cNvGrpSpPr/>
          <p:nvPr/>
        </p:nvGrpSpPr>
        <p:grpSpPr>
          <a:xfrm>
            <a:off x="986829" y="1788139"/>
            <a:ext cx="2155690" cy="4529800"/>
            <a:chOff x="973974" y="1718600"/>
            <a:chExt cx="2155690" cy="4529800"/>
          </a:xfrm>
        </p:grpSpPr>
        <p:grpSp>
          <p:nvGrpSpPr>
            <p:cNvPr id="63" name="Group 62">
              <a:extLst>
                <a:ext uri="{FF2B5EF4-FFF2-40B4-BE49-F238E27FC236}">
                  <a16:creationId xmlns:a16="http://schemas.microsoft.com/office/drawing/2014/main" id="{63A35E4F-FB93-74C6-4397-38AD28331C1A}"/>
                </a:ext>
              </a:extLst>
            </p:cNvPr>
            <p:cNvGrpSpPr/>
            <p:nvPr/>
          </p:nvGrpSpPr>
          <p:grpSpPr>
            <a:xfrm>
              <a:off x="973974" y="1718600"/>
              <a:ext cx="2155690" cy="4529800"/>
              <a:chOff x="973974" y="1718600"/>
              <a:chExt cx="2155690" cy="4529800"/>
            </a:xfrm>
            <a:blipFill dpi="0" rotWithShape="1">
              <a:blip r:embed="rId15">
                <a:extLst>
                  <a:ext uri="{28A0092B-C50C-407E-A947-70E740481C1C}">
                    <a14:useLocalDpi xmlns:a14="http://schemas.microsoft.com/office/drawing/2010/main" val="0"/>
                  </a:ext>
                </a:extLst>
              </a:blip>
              <a:srcRect/>
              <a:stretch>
                <a:fillRect/>
              </a:stretch>
            </a:blipFill>
          </p:grpSpPr>
          <p:sp>
            <p:nvSpPr>
              <p:cNvPr id="66" name="Rectangle: Rounded Corners 65">
                <a:extLst>
                  <a:ext uri="{FF2B5EF4-FFF2-40B4-BE49-F238E27FC236}">
                    <a16:creationId xmlns:a16="http://schemas.microsoft.com/office/drawing/2014/main" id="{69D8EFB5-66E9-228B-8E6C-FFC37D09BA71}"/>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67" name="Rectangle: Rounded Corners 66">
                <a:extLst>
                  <a:ext uri="{FF2B5EF4-FFF2-40B4-BE49-F238E27FC236}">
                    <a16:creationId xmlns:a16="http://schemas.microsoft.com/office/drawing/2014/main" id="{DFA43C45-C4E8-F377-15E3-2CA915794839}"/>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8" name="TextBox 67">
                <a:extLst>
                  <a:ext uri="{FF2B5EF4-FFF2-40B4-BE49-F238E27FC236}">
                    <a16:creationId xmlns:a16="http://schemas.microsoft.com/office/drawing/2014/main" id="{383CD889-CC15-3E70-6859-AED9B1BAD70D}"/>
                  </a:ext>
                </a:extLst>
              </p:cNvPr>
              <p:cNvSpPr txBox="1"/>
              <p:nvPr/>
            </p:nvSpPr>
            <p:spPr>
              <a:xfrm>
                <a:off x="973974" y="4966035"/>
                <a:ext cx="2074607" cy="646331"/>
              </a:xfrm>
              <a:prstGeom prst="rect">
                <a:avLst/>
              </a:prstGeom>
              <a:grpFill/>
            </p:spPr>
            <p:txBody>
              <a:bodyPr wrap="none" rtlCol="0">
                <a:spAutoFit/>
              </a:bodyPr>
              <a:lstStyle/>
              <a:p>
                <a:r>
                  <a:rPr lang="en-MY" sz="3600" dirty="0">
                    <a:solidFill>
                      <a:schemeClr val="bg1"/>
                    </a:solidFill>
                    <a:latin typeface="Abadi" panose="020B0604020104020204" pitchFamily="34" charset="0"/>
                  </a:rPr>
                  <a:t>chapter 1</a:t>
                </a:r>
              </a:p>
            </p:txBody>
          </p:sp>
        </p:grpSp>
        <p:sp>
          <p:nvSpPr>
            <p:cNvPr id="64" name="Rectangle: Rounded Corners 63">
              <a:extLst>
                <a:ext uri="{FF2B5EF4-FFF2-40B4-BE49-F238E27FC236}">
                  <a16:creationId xmlns:a16="http://schemas.microsoft.com/office/drawing/2014/main" id="{D9A70C0C-FDE4-C738-3D6D-9DC1FB57AB8D}"/>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65" name="Graphic 64" descr="Blueberry with solid fill">
              <a:hlinkClick r:id="rId16" action="ppaction://hlinksldjump"/>
              <a:extLst>
                <a:ext uri="{FF2B5EF4-FFF2-40B4-BE49-F238E27FC236}">
                  <a16:creationId xmlns:a16="http://schemas.microsoft.com/office/drawing/2014/main" id="{3525695D-6E90-24F3-83E4-0D256A8E3434}"/>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481811" y="2589204"/>
              <a:ext cx="1180759" cy="1180759"/>
            </a:xfrm>
            <a:prstGeom prst="rect">
              <a:avLst/>
            </a:prstGeom>
          </p:spPr>
        </p:pic>
      </p:grpSp>
    </p:spTree>
    <p:extLst>
      <p:ext uri="{BB962C8B-B14F-4D97-AF65-F5344CB8AC3E}">
        <p14:creationId xmlns:p14="http://schemas.microsoft.com/office/powerpoint/2010/main" val="39262532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F1923"/>
        </a:solidFill>
        <a:effectLst/>
      </p:bgPr>
    </p:bg>
    <p:spTree>
      <p:nvGrpSpPr>
        <p:cNvPr id="1" name=""/>
        <p:cNvGrpSpPr/>
        <p:nvPr/>
      </p:nvGrpSpPr>
      <p:grpSpPr>
        <a:xfrm>
          <a:off x="0" y="0"/>
          <a:ext cx="0" cy="0"/>
          <a:chOff x="0" y="0"/>
          <a:chExt cx="0" cy="0"/>
        </a:xfrm>
      </p:grpSpPr>
      <p:pic>
        <p:nvPicPr>
          <p:cNvPr id="56" name="Picture 55">
            <a:extLst>
              <a:ext uri="{FF2B5EF4-FFF2-40B4-BE49-F238E27FC236}">
                <a16:creationId xmlns:a16="http://schemas.microsoft.com/office/drawing/2014/main" id="{70994EBA-65C3-4260-BE89-F1F00C5A43DB}"/>
              </a:ext>
            </a:extLst>
          </p:cNvPr>
          <p:cNvPicPr>
            <a:picLocks noChangeAspect="1"/>
          </p:cNvPicPr>
          <p:nvPr/>
        </p:nvPicPr>
        <p:blipFill rotWithShape="1">
          <a:blip r:embed="rId2"/>
          <a:srcRect l="26556" t="12295" b="8418"/>
          <a:stretch/>
        </p:blipFill>
        <p:spPr>
          <a:xfrm>
            <a:off x="0" y="0"/>
            <a:ext cx="3334330" cy="6858000"/>
          </a:xfrm>
          <a:prstGeom prst="rect">
            <a:avLst/>
          </a:prstGeom>
        </p:spPr>
      </p:pic>
      <p:sp>
        <p:nvSpPr>
          <p:cNvPr id="8" name="TextBox 7">
            <a:extLst>
              <a:ext uri="{FF2B5EF4-FFF2-40B4-BE49-F238E27FC236}">
                <a16:creationId xmlns:a16="http://schemas.microsoft.com/office/drawing/2014/main" id="{CD16682A-F438-48CB-991E-18C24605039C}"/>
              </a:ext>
            </a:extLst>
          </p:cNvPr>
          <p:cNvSpPr txBox="1"/>
          <p:nvPr/>
        </p:nvSpPr>
        <p:spPr>
          <a:xfrm>
            <a:off x="5910386" y="1633092"/>
            <a:ext cx="4456669" cy="769441"/>
          </a:xfrm>
          <a:prstGeom prst="rect">
            <a:avLst/>
          </a:prstGeom>
          <a:noFill/>
        </p:spPr>
        <p:txBody>
          <a:bodyPr wrap="none" rtlCol="0">
            <a:spAutoFit/>
          </a:bodyPr>
          <a:lstStyle/>
          <a:p>
            <a:r>
              <a:rPr lang="en-MY" sz="4400" b="1" dirty="0" err="1">
                <a:solidFill>
                  <a:schemeClr val="bg1"/>
                </a:solidFill>
                <a:latin typeface="Abadi" panose="020B0604020104020204" pitchFamily="34" charset="0"/>
              </a:rPr>
              <a:t>độc</a:t>
            </a:r>
            <a:r>
              <a:rPr lang="en-MY" sz="4400" b="1" dirty="0">
                <a:solidFill>
                  <a:schemeClr val="bg1"/>
                </a:solidFill>
                <a:latin typeface="Abadi" panose="020B0604020104020204" pitchFamily="34" charset="0"/>
              </a:rPr>
              <a:t> </a:t>
            </a:r>
            <a:r>
              <a:rPr lang="en-MY" sz="4400" b="1" dirty="0" err="1">
                <a:solidFill>
                  <a:schemeClr val="bg1"/>
                </a:solidFill>
                <a:latin typeface="Abadi" panose="020B0604020104020204" pitchFamily="34" charset="0"/>
              </a:rPr>
              <a:t>đáo</a:t>
            </a:r>
            <a:r>
              <a:rPr lang="en-MY" sz="4400" b="1" dirty="0">
                <a:solidFill>
                  <a:schemeClr val="bg1"/>
                </a:solidFill>
                <a:latin typeface="Abadi" panose="020B0604020104020204" pitchFamily="34" charset="0"/>
              </a:rPr>
              <a:t>, </a:t>
            </a:r>
            <a:r>
              <a:rPr lang="en-MY" sz="4400" b="1" dirty="0" err="1">
                <a:solidFill>
                  <a:schemeClr val="bg1"/>
                </a:solidFill>
                <a:latin typeface="Abadi" panose="020B0604020104020204" pitchFamily="34" charset="0"/>
              </a:rPr>
              <a:t>sáng</a:t>
            </a:r>
            <a:r>
              <a:rPr lang="en-MY" sz="4400" b="1" dirty="0">
                <a:solidFill>
                  <a:schemeClr val="bg1"/>
                </a:solidFill>
                <a:latin typeface="Abadi" panose="020B0604020104020204" pitchFamily="34" charset="0"/>
              </a:rPr>
              <a:t> </a:t>
            </a:r>
            <a:r>
              <a:rPr lang="en-MY" sz="4400" b="1" dirty="0" err="1">
                <a:solidFill>
                  <a:schemeClr val="bg1"/>
                </a:solidFill>
                <a:latin typeface="Abadi" panose="020B0604020104020204" pitchFamily="34" charset="0"/>
              </a:rPr>
              <a:t>tạo</a:t>
            </a:r>
            <a:endParaRPr lang="en-MY" sz="4400" b="1"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A08BFEA4-E7C4-4886-9DE7-E529D8A35A40}"/>
              </a:ext>
            </a:extLst>
          </p:cNvPr>
          <p:cNvSpPr txBox="1"/>
          <p:nvPr/>
        </p:nvSpPr>
        <p:spPr>
          <a:xfrm>
            <a:off x="5910386" y="2555326"/>
            <a:ext cx="3944166" cy="2031325"/>
          </a:xfrm>
          <a:prstGeom prst="rect">
            <a:avLst/>
          </a:prstGeom>
          <a:noFill/>
        </p:spPr>
        <p:txBody>
          <a:bodyPr wrap="square" rtlCol="0">
            <a:spAutoFit/>
          </a:bodyPr>
          <a:lstStyle/>
          <a:p>
            <a:pPr algn="just"/>
            <a:r>
              <a:rPr lang="vi-VN" dirty="0">
                <a:solidFill>
                  <a:schemeClr val="bg1">
                    <a:lumMod val="95000"/>
                  </a:schemeClr>
                </a:solidFill>
              </a:rPr>
              <a:t>Sản phẩm này đề cao tinh thần bảo vệ môi trường của mọi người. Giúp mọi người nhìn nhận rõ hơn về tình trạng hệ sinh thái của môi trường Việt Nam, từ đó thành lập nên các chiến dịch và tổ chức chung tay bảo vệ môi trường.</a:t>
            </a:r>
            <a:endParaRPr lang="en-MY" dirty="0">
              <a:solidFill>
                <a:schemeClr val="bg1">
                  <a:lumMod val="95000"/>
                </a:schemeClr>
              </a:solidFill>
            </a:endParaRPr>
          </a:p>
        </p:txBody>
      </p:sp>
      <p:grpSp>
        <p:nvGrpSpPr>
          <p:cNvPr id="44" name="Group 43">
            <a:extLst>
              <a:ext uri="{FF2B5EF4-FFF2-40B4-BE49-F238E27FC236}">
                <a16:creationId xmlns:a16="http://schemas.microsoft.com/office/drawing/2014/main" id="{D2E19066-8370-4477-9ADD-795040C6F0B7}"/>
              </a:ext>
            </a:extLst>
          </p:cNvPr>
          <p:cNvGrpSpPr/>
          <p:nvPr/>
        </p:nvGrpSpPr>
        <p:grpSpPr>
          <a:xfrm>
            <a:off x="-7668559" y="1739138"/>
            <a:ext cx="2114942" cy="4529800"/>
            <a:chOff x="3719822" y="1739138"/>
            <a:chExt cx="2114942" cy="4529800"/>
          </a:xfrm>
        </p:grpSpPr>
        <p:grpSp>
          <p:nvGrpSpPr>
            <p:cNvPr id="45" name="Group 44">
              <a:extLst>
                <a:ext uri="{FF2B5EF4-FFF2-40B4-BE49-F238E27FC236}">
                  <a16:creationId xmlns:a16="http://schemas.microsoft.com/office/drawing/2014/main" id="{3CDB71E7-326D-45CF-8118-DEFF9FA5D89E}"/>
                </a:ext>
              </a:extLst>
            </p:cNvPr>
            <p:cNvGrpSpPr/>
            <p:nvPr/>
          </p:nvGrpSpPr>
          <p:grpSpPr>
            <a:xfrm>
              <a:off x="3719822" y="1739138"/>
              <a:ext cx="2114942" cy="4529800"/>
              <a:chOff x="3719822" y="1739138"/>
              <a:chExt cx="2114942" cy="4529800"/>
            </a:xfrm>
          </p:grpSpPr>
          <p:sp>
            <p:nvSpPr>
              <p:cNvPr id="47" name="Rectangle: Rounded Corners 46">
                <a:extLst>
                  <a:ext uri="{FF2B5EF4-FFF2-40B4-BE49-F238E27FC236}">
                    <a16:creationId xmlns:a16="http://schemas.microsoft.com/office/drawing/2014/main" id="{AF75067D-3471-48FF-8E12-AEA5D4906DA5}"/>
                  </a:ext>
                </a:extLst>
              </p:cNvPr>
              <p:cNvSpPr/>
              <p:nvPr/>
            </p:nvSpPr>
            <p:spPr>
              <a:xfrm>
                <a:off x="3719822" y="1739138"/>
                <a:ext cx="2114942" cy="4529800"/>
              </a:xfrm>
              <a:prstGeom prst="roundRect">
                <a:avLst/>
              </a:prstGeom>
              <a:blipFill dpi="0" rotWithShape="1">
                <a:blip r:embed="rId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48" name="Rectangle: Rounded Corners 47">
                <a:extLst>
                  <a:ext uri="{FF2B5EF4-FFF2-40B4-BE49-F238E27FC236}">
                    <a16:creationId xmlns:a16="http://schemas.microsoft.com/office/drawing/2014/main" id="{3D20107F-778E-465C-A29B-7FAD26799753}"/>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49" name="TextBox 48">
                <a:extLst>
                  <a:ext uri="{FF2B5EF4-FFF2-40B4-BE49-F238E27FC236}">
                    <a16:creationId xmlns:a16="http://schemas.microsoft.com/office/drawing/2014/main" id="{71E9799A-6867-44D0-9752-B4FE04F2913E}"/>
                  </a:ext>
                </a:extLst>
              </p:cNvPr>
              <p:cNvSpPr txBox="1"/>
              <p:nvPr/>
            </p:nvSpPr>
            <p:spPr>
              <a:xfrm>
                <a:off x="3883954" y="4940970"/>
                <a:ext cx="1877437"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seed</a:t>
                </a:r>
                <a:endParaRPr lang="en-MY" dirty="0">
                  <a:solidFill>
                    <a:schemeClr val="bg1"/>
                  </a:solidFill>
                  <a:latin typeface="Abadi" panose="020B0604020104020204" pitchFamily="34" charset="0"/>
                </a:endParaRPr>
              </a:p>
            </p:txBody>
          </p:sp>
          <p:sp>
            <p:nvSpPr>
              <p:cNvPr id="50" name="TextBox 49">
                <a:extLst>
                  <a:ext uri="{FF2B5EF4-FFF2-40B4-BE49-F238E27FC236}">
                    <a16:creationId xmlns:a16="http://schemas.microsoft.com/office/drawing/2014/main" id="{726D2EC9-E957-4813-BE1A-9B3DABE3CC37}"/>
                  </a:ext>
                </a:extLst>
              </p:cNvPr>
              <p:cNvSpPr txBox="1"/>
              <p:nvPr/>
            </p:nvSpPr>
            <p:spPr>
              <a:xfrm>
                <a:off x="3883954" y="4990055"/>
                <a:ext cx="631904" cy="369332"/>
              </a:xfrm>
              <a:prstGeom prst="rect">
                <a:avLst/>
              </a:prstGeom>
              <a:noFill/>
            </p:spPr>
            <p:txBody>
              <a:bodyPr wrap="none" rtlCol="0">
                <a:spAutoFit/>
              </a:bodyPr>
              <a:lstStyle/>
              <a:p>
                <a:r>
                  <a:rPr lang="en-MY" dirty="0">
                    <a:solidFill>
                      <a:schemeClr val="bg1"/>
                    </a:solidFill>
                    <a:latin typeface="Abadi" panose="020B0604020104020204" pitchFamily="34" charset="0"/>
                  </a:rPr>
                  <a:t>soya</a:t>
                </a:r>
              </a:p>
            </p:txBody>
          </p:sp>
        </p:grpSp>
        <p:pic>
          <p:nvPicPr>
            <p:cNvPr id="46" name="Graphic 45" descr="Acorn with solid fill">
              <a:hlinkClick r:id="rId4" action="ppaction://hlinksldjump"/>
              <a:extLst>
                <a:ext uri="{FF2B5EF4-FFF2-40B4-BE49-F238E27FC236}">
                  <a16:creationId xmlns:a16="http://schemas.microsoft.com/office/drawing/2014/main" id="{B5BB3537-4882-48C5-AE78-37D10E7B335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65472" y="2656589"/>
              <a:ext cx="914400" cy="914400"/>
            </a:xfrm>
            <a:prstGeom prst="rect">
              <a:avLst/>
            </a:prstGeom>
          </p:spPr>
        </p:pic>
      </p:grpSp>
      <p:grpSp>
        <p:nvGrpSpPr>
          <p:cNvPr id="65" name="Group 64">
            <a:extLst>
              <a:ext uri="{FF2B5EF4-FFF2-40B4-BE49-F238E27FC236}">
                <a16:creationId xmlns:a16="http://schemas.microsoft.com/office/drawing/2014/main" id="{793A17E8-7EA0-4374-A82C-46E56BB313D9}"/>
              </a:ext>
            </a:extLst>
          </p:cNvPr>
          <p:cNvGrpSpPr/>
          <p:nvPr/>
        </p:nvGrpSpPr>
        <p:grpSpPr>
          <a:xfrm>
            <a:off x="288054" y="391276"/>
            <a:ext cx="352425" cy="336551"/>
            <a:chOff x="288054" y="391276"/>
            <a:chExt cx="352425" cy="336551"/>
          </a:xfrm>
        </p:grpSpPr>
        <p:sp>
          <p:nvSpPr>
            <p:cNvPr id="66" name="Rectangle: Rounded Corners 65">
              <a:extLst>
                <a:ext uri="{FF2B5EF4-FFF2-40B4-BE49-F238E27FC236}">
                  <a16:creationId xmlns:a16="http://schemas.microsoft.com/office/drawing/2014/main" id="{7BE4EE6A-161F-4FBB-8EA3-9CB9D7E05D46}"/>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7" name="Rectangle: Rounded Corners 66">
              <a:extLst>
                <a:ext uri="{FF2B5EF4-FFF2-40B4-BE49-F238E27FC236}">
                  <a16:creationId xmlns:a16="http://schemas.microsoft.com/office/drawing/2014/main" id="{37B09B81-71D0-4BF1-A592-36064068E616}"/>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8" name="Rectangle: Rounded Corners 67">
              <a:extLst>
                <a:ext uri="{FF2B5EF4-FFF2-40B4-BE49-F238E27FC236}">
                  <a16:creationId xmlns:a16="http://schemas.microsoft.com/office/drawing/2014/main" id="{A88C8EE2-AD77-4D4C-94F1-9776F008BEC7}"/>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grpSp>
        <p:nvGrpSpPr>
          <p:cNvPr id="18" name="Group 17">
            <a:extLst>
              <a:ext uri="{FF2B5EF4-FFF2-40B4-BE49-F238E27FC236}">
                <a16:creationId xmlns:a16="http://schemas.microsoft.com/office/drawing/2014/main" id="{5F29D1C6-0854-05D6-09D3-16016C4B540D}"/>
              </a:ext>
            </a:extLst>
          </p:cNvPr>
          <p:cNvGrpSpPr/>
          <p:nvPr/>
        </p:nvGrpSpPr>
        <p:grpSpPr>
          <a:xfrm>
            <a:off x="292807" y="1398566"/>
            <a:ext cx="2152400" cy="4529800"/>
            <a:chOff x="9024878" y="1739138"/>
            <a:chExt cx="2152400" cy="4529800"/>
          </a:xfrm>
        </p:grpSpPr>
        <p:grpSp>
          <p:nvGrpSpPr>
            <p:cNvPr id="19" name="Group 18">
              <a:extLst>
                <a:ext uri="{FF2B5EF4-FFF2-40B4-BE49-F238E27FC236}">
                  <a16:creationId xmlns:a16="http://schemas.microsoft.com/office/drawing/2014/main" id="{21107751-C2DB-2B11-100A-9CEAC559F18C}"/>
                </a:ext>
              </a:extLst>
            </p:cNvPr>
            <p:cNvGrpSpPr/>
            <p:nvPr/>
          </p:nvGrpSpPr>
          <p:grpSpPr>
            <a:xfrm>
              <a:off x="9024878" y="1739138"/>
              <a:ext cx="2152400" cy="4529800"/>
              <a:chOff x="9024878" y="1739138"/>
              <a:chExt cx="2152400" cy="4529800"/>
            </a:xfrm>
          </p:grpSpPr>
          <p:sp>
            <p:nvSpPr>
              <p:cNvPr id="52" name="Rectangle: Rounded Corners 51">
                <a:extLst>
                  <a:ext uri="{FF2B5EF4-FFF2-40B4-BE49-F238E27FC236}">
                    <a16:creationId xmlns:a16="http://schemas.microsoft.com/office/drawing/2014/main" id="{DF510298-725B-D478-D605-1CDD409F2B75}"/>
                  </a:ext>
                </a:extLst>
              </p:cNvPr>
              <p:cNvSpPr/>
              <p:nvPr/>
            </p:nvSpPr>
            <p:spPr>
              <a:xfrm>
                <a:off x="9062336" y="1739138"/>
                <a:ext cx="2114942" cy="4529800"/>
              </a:xfrm>
              <a:prstGeom prst="roundRect">
                <a:avLst/>
              </a:prstGeom>
              <a:blipFill dpi="0" rotWithShape="1">
                <a:blip r:embed="rId7">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3" name="Rectangle: Rounded Corners 52">
                <a:extLst>
                  <a:ext uri="{FF2B5EF4-FFF2-40B4-BE49-F238E27FC236}">
                    <a16:creationId xmlns:a16="http://schemas.microsoft.com/office/drawing/2014/main" id="{984F1F98-64CC-9FC0-21CA-2AC6140575B2}"/>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4" name="TextBox 53">
                <a:extLst>
                  <a:ext uri="{FF2B5EF4-FFF2-40B4-BE49-F238E27FC236}">
                    <a16:creationId xmlns:a16="http://schemas.microsoft.com/office/drawing/2014/main" id="{CA392DE6-1159-F295-26ED-126AAC760CD8}"/>
                  </a:ext>
                </a:extLst>
              </p:cNvPr>
              <p:cNvSpPr txBox="1"/>
              <p:nvPr/>
            </p:nvSpPr>
            <p:spPr>
              <a:xfrm>
                <a:off x="9024878" y="4984106"/>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4</a:t>
                </a:r>
              </a:p>
            </p:txBody>
          </p:sp>
        </p:grpSp>
        <p:pic>
          <p:nvPicPr>
            <p:cNvPr id="51" name="Graphic 50" descr="Frangipani with solid fill">
              <a:hlinkClick r:id="rId8" action="ppaction://hlinksldjump"/>
              <a:extLst>
                <a:ext uri="{FF2B5EF4-FFF2-40B4-BE49-F238E27FC236}">
                  <a16:creationId xmlns:a16="http://schemas.microsoft.com/office/drawing/2014/main" id="{2B6B965C-9580-2620-AA43-26544C8D1B2E}"/>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721288" y="2633152"/>
              <a:ext cx="914400" cy="914400"/>
            </a:xfrm>
            <a:prstGeom prst="rect">
              <a:avLst/>
            </a:prstGeom>
          </p:spPr>
        </p:pic>
      </p:grpSp>
      <p:grpSp>
        <p:nvGrpSpPr>
          <p:cNvPr id="12" name="Group 11">
            <a:extLst>
              <a:ext uri="{FF2B5EF4-FFF2-40B4-BE49-F238E27FC236}">
                <a16:creationId xmlns:a16="http://schemas.microsoft.com/office/drawing/2014/main" id="{3F0C7E65-D171-9D2D-66C8-F053BB26413F}"/>
              </a:ext>
            </a:extLst>
          </p:cNvPr>
          <p:cNvGrpSpPr/>
          <p:nvPr/>
        </p:nvGrpSpPr>
        <p:grpSpPr>
          <a:xfrm>
            <a:off x="870234" y="1633092"/>
            <a:ext cx="2114942" cy="4529800"/>
            <a:chOff x="6357238" y="1739138"/>
            <a:chExt cx="2114942" cy="4529800"/>
          </a:xfrm>
        </p:grpSpPr>
        <p:grpSp>
          <p:nvGrpSpPr>
            <p:cNvPr id="13" name="Group 12">
              <a:extLst>
                <a:ext uri="{FF2B5EF4-FFF2-40B4-BE49-F238E27FC236}">
                  <a16:creationId xmlns:a16="http://schemas.microsoft.com/office/drawing/2014/main" id="{F0A84F5F-E82E-0E74-9EC8-65B6374C39E8}"/>
                </a:ext>
              </a:extLst>
            </p:cNvPr>
            <p:cNvGrpSpPr/>
            <p:nvPr/>
          </p:nvGrpSpPr>
          <p:grpSpPr>
            <a:xfrm>
              <a:off x="6357238" y="1739138"/>
              <a:ext cx="2114942" cy="4529800"/>
              <a:chOff x="6357238" y="1739138"/>
              <a:chExt cx="2114942" cy="4529800"/>
            </a:xfrm>
          </p:grpSpPr>
          <p:sp>
            <p:nvSpPr>
              <p:cNvPr id="15" name="Rectangle: Rounded Corners 14">
                <a:extLst>
                  <a:ext uri="{FF2B5EF4-FFF2-40B4-BE49-F238E27FC236}">
                    <a16:creationId xmlns:a16="http://schemas.microsoft.com/office/drawing/2014/main" id="{7EC14997-C70C-A148-491B-7C07D203B969}"/>
                  </a:ext>
                </a:extLst>
              </p:cNvPr>
              <p:cNvSpPr/>
              <p:nvPr/>
            </p:nvSpPr>
            <p:spPr>
              <a:xfrm>
                <a:off x="6357238" y="1739138"/>
                <a:ext cx="2114942" cy="4529800"/>
              </a:xfrm>
              <a:prstGeom prst="roundRect">
                <a:avLst/>
              </a:prstGeom>
              <a:blipFill dpi="0" rotWithShape="1">
                <a:blip r:embed="rId11">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6" name="Rectangle: Rounded Corners 15">
                <a:extLst>
                  <a:ext uri="{FF2B5EF4-FFF2-40B4-BE49-F238E27FC236}">
                    <a16:creationId xmlns:a16="http://schemas.microsoft.com/office/drawing/2014/main" id="{463B4F5E-38DD-A612-1BF4-4974F544FD45}"/>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7" name="TextBox 16">
                <a:extLst>
                  <a:ext uri="{FF2B5EF4-FFF2-40B4-BE49-F238E27FC236}">
                    <a16:creationId xmlns:a16="http://schemas.microsoft.com/office/drawing/2014/main" id="{74E2CAC0-6FF3-11B6-2A64-A61408327C31}"/>
                  </a:ext>
                </a:extLst>
              </p:cNvPr>
              <p:cNvSpPr txBox="1"/>
              <p:nvPr/>
            </p:nvSpPr>
            <p:spPr>
              <a:xfrm>
                <a:off x="6360115" y="4984548"/>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3</a:t>
                </a:r>
              </a:p>
            </p:txBody>
          </p:sp>
        </p:grpSp>
        <p:pic>
          <p:nvPicPr>
            <p:cNvPr id="14" name="Graphic 13" descr="Tree With Roots with solid fill">
              <a:hlinkClick r:id="rId12" action="ppaction://hlinksldjump"/>
              <a:extLst>
                <a:ext uri="{FF2B5EF4-FFF2-40B4-BE49-F238E27FC236}">
                  <a16:creationId xmlns:a16="http://schemas.microsoft.com/office/drawing/2014/main" id="{55BF21C2-4CC2-AD73-C0A4-8D54B494EFD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6940219" y="2615019"/>
              <a:ext cx="914400" cy="914400"/>
            </a:xfrm>
            <a:prstGeom prst="rect">
              <a:avLst/>
            </a:prstGeom>
          </p:spPr>
        </p:pic>
      </p:grpSp>
      <p:grpSp>
        <p:nvGrpSpPr>
          <p:cNvPr id="55" name="Group 54">
            <a:extLst>
              <a:ext uri="{FF2B5EF4-FFF2-40B4-BE49-F238E27FC236}">
                <a16:creationId xmlns:a16="http://schemas.microsoft.com/office/drawing/2014/main" id="{2CB3818D-4FC1-4B2C-41DB-7925469AB1F0}"/>
              </a:ext>
            </a:extLst>
          </p:cNvPr>
          <p:cNvGrpSpPr/>
          <p:nvPr/>
        </p:nvGrpSpPr>
        <p:grpSpPr>
          <a:xfrm>
            <a:off x="1470644" y="1852679"/>
            <a:ext cx="2114942" cy="4529800"/>
            <a:chOff x="3719822" y="1739138"/>
            <a:chExt cx="2114942" cy="4529800"/>
          </a:xfrm>
        </p:grpSpPr>
        <p:grpSp>
          <p:nvGrpSpPr>
            <p:cNvPr id="57" name="Group 56">
              <a:extLst>
                <a:ext uri="{FF2B5EF4-FFF2-40B4-BE49-F238E27FC236}">
                  <a16:creationId xmlns:a16="http://schemas.microsoft.com/office/drawing/2014/main" id="{79868251-455B-F371-23BB-F0DC6C4EEDDD}"/>
                </a:ext>
              </a:extLst>
            </p:cNvPr>
            <p:cNvGrpSpPr/>
            <p:nvPr/>
          </p:nvGrpSpPr>
          <p:grpSpPr>
            <a:xfrm>
              <a:off x="3719822" y="1739138"/>
              <a:ext cx="2114942" cy="4529800"/>
              <a:chOff x="3719822" y="1739138"/>
              <a:chExt cx="2114942" cy="4529800"/>
            </a:xfrm>
          </p:grpSpPr>
          <p:sp>
            <p:nvSpPr>
              <p:cNvPr id="64" name="Rectangle: Rounded Corners 63">
                <a:extLst>
                  <a:ext uri="{FF2B5EF4-FFF2-40B4-BE49-F238E27FC236}">
                    <a16:creationId xmlns:a16="http://schemas.microsoft.com/office/drawing/2014/main" id="{E5E9BF9D-6374-9A9C-9885-ED19C98A1A1E}"/>
                  </a:ext>
                </a:extLst>
              </p:cNvPr>
              <p:cNvSpPr/>
              <p:nvPr/>
            </p:nvSpPr>
            <p:spPr>
              <a:xfrm>
                <a:off x="3719822" y="1739138"/>
                <a:ext cx="2114942" cy="4529800"/>
              </a:xfrm>
              <a:prstGeom prst="roundRect">
                <a:avLst/>
              </a:prstGeom>
              <a:blipFill dpi="0" rotWithShape="1">
                <a:blip r:embed="rId3">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69" name="Rectangle: Rounded Corners 68">
                <a:extLst>
                  <a:ext uri="{FF2B5EF4-FFF2-40B4-BE49-F238E27FC236}">
                    <a16:creationId xmlns:a16="http://schemas.microsoft.com/office/drawing/2014/main" id="{523DC932-0F55-6B48-9932-CC603882F00B}"/>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0" name="TextBox 69">
                <a:extLst>
                  <a:ext uri="{FF2B5EF4-FFF2-40B4-BE49-F238E27FC236}">
                    <a16:creationId xmlns:a16="http://schemas.microsoft.com/office/drawing/2014/main" id="{CADE18B6-6243-8AA4-F5B4-ECEB67A60D67}"/>
                  </a:ext>
                </a:extLst>
              </p:cNvPr>
              <p:cNvSpPr txBox="1"/>
              <p:nvPr/>
            </p:nvSpPr>
            <p:spPr>
              <a:xfrm>
                <a:off x="3723499" y="4984549"/>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2</a:t>
                </a:r>
              </a:p>
            </p:txBody>
          </p:sp>
        </p:grpSp>
        <p:pic>
          <p:nvPicPr>
            <p:cNvPr id="58" name="Graphic 57" descr="Acorn with solid fill">
              <a:hlinkClick r:id="rId4" action="ppaction://hlinksldjump"/>
              <a:extLst>
                <a:ext uri="{FF2B5EF4-FFF2-40B4-BE49-F238E27FC236}">
                  <a16:creationId xmlns:a16="http://schemas.microsoft.com/office/drawing/2014/main" id="{55416B25-0966-7C29-88AA-67E19DBACAF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4365472" y="2656589"/>
              <a:ext cx="914400" cy="914400"/>
            </a:xfrm>
            <a:prstGeom prst="rect">
              <a:avLst/>
            </a:prstGeom>
          </p:spPr>
        </p:pic>
      </p:grpSp>
      <p:sp>
        <p:nvSpPr>
          <p:cNvPr id="72" name="Rectangle: Rounded Corners 71">
            <a:extLst>
              <a:ext uri="{FF2B5EF4-FFF2-40B4-BE49-F238E27FC236}">
                <a16:creationId xmlns:a16="http://schemas.microsoft.com/office/drawing/2014/main" id="{E867B3B0-F9E8-1ACA-EF4E-6557552F3B05}"/>
              </a:ext>
            </a:extLst>
          </p:cNvPr>
          <p:cNvSpPr/>
          <p:nvPr/>
        </p:nvSpPr>
        <p:spPr>
          <a:xfrm>
            <a:off x="1777065" y="445528"/>
            <a:ext cx="1068563" cy="252131"/>
          </a:xfrm>
          <a:prstGeom prst="roundRect">
            <a:avLst>
              <a:gd name="adj" fmla="val 4743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1" name="TextBox 70">
            <a:extLst>
              <a:ext uri="{FF2B5EF4-FFF2-40B4-BE49-F238E27FC236}">
                <a16:creationId xmlns:a16="http://schemas.microsoft.com/office/drawing/2014/main" id="{54840D34-9786-7E3A-A6F8-242A79BE7A30}"/>
              </a:ext>
            </a:extLst>
          </p:cNvPr>
          <p:cNvSpPr txBox="1"/>
          <p:nvPr/>
        </p:nvSpPr>
        <p:spPr>
          <a:xfrm>
            <a:off x="777443" y="355113"/>
            <a:ext cx="6341462" cy="369332"/>
          </a:xfrm>
          <a:prstGeom prst="rect">
            <a:avLst/>
          </a:prstGeom>
          <a:noFill/>
        </p:spPr>
        <p:txBody>
          <a:bodyPr wrap="square" rtlCol="0">
            <a:spAutoFit/>
          </a:bodyPr>
          <a:lstStyle/>
          <a:p>
            <a:r>
              <a:rPr lang="en-MY" dirty="0">
                <a:solidFill>
                  <a:schemeClr val="bg1"/>
                </a:solidFill>
                <a:latin typeface="Abadi" panose="020B0604020104020204" pitchFamily="34" charset="0"/>
              </a:rPr>
              <a:t>chapter1  chap</a:t>
            </a:r>
            <a:r>
              <a:rPr lang="en-US" dirty="0" err="1">
                <a:solidFill>
                  <a:schemeClr val="bg1"/>
                </a:solidFill>
                <a:latin typeface="Abadi" panose="020B0604020104020204" pitchFamily="34" charset="0"/>
              </a:rPr>
              <a:t>ter</a:t>
            </a:r>
            <a:r>
              <a:rPr lang="en-MY" dirty="0">
                <a:solidFill>
                  <a:schemeClr val="bg1"/>
                </a:solidFill>
                <a:latin typeface="Abadi" panose="020B0604020104020204" pitchFamily="34" charset="0"/>
              </a:rPr>
              <a:t>2  chapter3  chapter4</a:t>
            </a:r>
          </a:p>
        </p:txBody>
      </p:sp>
    </p:spTree>
    <p:extLst>
      <p:ext uri="{BB962C8B-B14F-4D97-AF65-F5344CB8AC3E}">
        <p14:creationId xmlns:p14="http://schemas.microsoft.com/office/powerpoint/2010/main" val="1047401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F1923"/>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85DB707-4781-49F5-A5E1-7366AE8FF70A}"/>
              </a:ext>
            </a:extLst>
          </p:cNvPr>
          <p:cNvPicPr>
            <a:picLocks noChangeAspect="1"/>
          </p:cNvPicPr>
          <p:nvPr/>
        </p:nvPicPr>
        <p:blipFill rotWithShape="1">
          <a:blip r:embed="rId2"/>
          <a:srcRect l="24998" t="18214" b="28661"/>
          <a:stretch/>
        </p:blipFill>
        <p:spPr>
          <a:xfrm>
            <a:off x="0" y="-1"/>
            <a:ext cx="2958214" cy="6858001"/>
          </a:xfrm>
          <a:prstGeom prst="rect">
            <a:avLst/>
          </a:prstGeom>
        </p:spPr>
      </p:pic>
      <p:sp>
        <p:nvSpPr>
          <p:cNvPr id="8" name="TextBox 7">
            <a:extLst>
              <a:ext uri="{FF2B5EF4-FFF2-40B4-BE49-F238E27FC236}">
                <a16:creationId xmlns:a16="http://schemas.microsoft.com/office/drawing/2014/main" id="{CD16682A-F438-48CB-991E-18C24605039C}"/>
              </a:ext>
            </a:extLst>
          </p:cNvPr>
          <p:cNvSpPr txBox="1"/>
          <p:nvPr/>
        </p:nvSpPr>
        <p:spPr>
          <a:xfrm>
            <a:off x="5980524" y="1574198"/>
            <a:ext cx="2557110" cy="769441"/>
          </a:xfrm>
          <a:prstGeom prst="rect">
            <a:avLst/>
          </a:prstGeom>
          <a:noFill/>
        </p:spPr>
        <p:txBody>
          <a:bodyPr wrap="none" rtlCol="0">
            <a:spAutoFit/>
          </a:bodyPr>
          <a:lstStyle/>
          <a:p>
            <a:r>
              <a:rPr lang="en-MY" sz="4400" b="1" dirty="0" err="1">
                <a:solidFill>
                  <a:schemeClr val="bg1"/>
                </a:solidFill>
                <a:latin typeface="Abadi" panose="020B0604020104020204" pitchFamily="34" charset="0"/>
              </a:rPr>
              <a:t>tiềm</a:t>
            </a:r>
            <a:r>
              <a:rPr lang="en-MY" sz="4400" b="1" dirty="0">
                <a:solidFill>
                  <a:schemeClr val="bg1"/>
                </a:solidFill>
                <a:latin typeface="Abadi" panose="020B0604020104020204" pitchFamily="34" charset="0"/>
              </a:rPr>
              <a:t> </a:t>
            </a:r>
            <a:r>
              <a:rPr lang="en-MY" sz="4400" b="1" dirty="0" err="1">
                <a:solidFill>
                  <a:schemeClr val="bg1"/>
                </a:solidFill>
                <a:latin typeface="Abadi" panose="020B0604020104020204" pitchFamily="34" charset="0"/>
              </a:rPr>
              <a:t>năng</a:t>
            </a:r>
            <a:endParaRPr lang="en-MY" sz="4400" b="1"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A08BFEA4-E7C4-4886-9DE7-E529D8A35A40}"/>
              </a:ext>
            </a:extLst>
          </p:cNvPr>
          <p:cNvSpPr txBox="1"/>
          <p:nvPr/>
        </p:nvSpPr>
        <p:spPr>
          <a:xfrm>
            <a:off x="5980524" y="2646910"/>
            <a:ext cx="3944166" cy="2031325"/>
          </a:xfrm>
          <a:prstGeom prst="rect">
            <a:avLst/>
          </a:prstGeom>
          <a:noFill/>
        </p:spPr>
        <p:txBody>
          <a:bodyPr wrap="square" rtlCol="0">
            <a:spAutoFit/>
          </a:bodyPr>
          <a:lstStyle/>
          <a:p>
            <a:pPr algn="just"/>
            <a:r>
              <a:rPr lang="vi-VN" dirty="0">
                <a:solidFill>
                  <a:schemeClr val="bg1">
                    <a:lumMod val="95000"/>
                  </a:schemeClr>
                </a:solidFill>
              </a:rPr>
              <a:t>Dự án dễ dàng tiếp cận đến những người sử dụng phương tiện truyền thông số</a:t>
            </a:r>
            <a:r>
              <a:rPr lang="en-US" dirty="0">
                <a:solidFill>
                  <a:schemeClr val="bg1">
                    <a:lumMod val="95000"/>
                  </a:schemeClr>
                </a:solidFill>
              </a:rPr>
              <a:t>.</a:t>
            </a:r>
          </a:p>
          <a:p>
            <a:pPr algn="just"/>
            <a:endParaRPr lang="vi-VN" dirty="0">
              <a:solidFill>
                <a:schemeClr val="bg1">
                  <a:lumMod val="95000"/>
                </a:schemeClr>
              </a:solidFill>
            </a:endParaRPr>
          </a:p>
          <a:p>
            <a:pPr algn="just"/>
            <a:r>
              <a:rPr lang="vi-VN" dirty="0">
                <a:solidFill>
                  <a:schemeClr val="bg1">
                    <a:lumMod val="95000"/>
                  </a:schemeClr>
                </a:solidFill>
              </a:rPr>
              <a:t>Vấn đề môi trường hiện nay nhận được sử quan tâm của các doanh nghiệp</a:t>
            </a:r>
            <a:r>
              <a:rPr lang="en-US" dirty="0">
                <a:solidFill>
                  <a:schemeClr val="bg1">
                    <a:lumMod val="95000"/>
                  </a:schemeClr>
                </a:solidFill>
              </a:rPr>
              <a:t>.</a:t>
            </a:r>
            <a:endParaRPr lang="en-MY" dirty="0">
              <a:solidFill>
                <a:schemeClr val="bg1">
                  <a:lumMod val="95000"/>
                </a:schemeClr>
              </a:solidFill>
            </a:endParaRPr>
          </a:p>
        </p:txBody>
      </p:sp>
      <p:grpSp>
        <p:nvGrpSpPr>
          <p:cNvPr id="32" name="Group 31">
            <a:extLst>
              <a:ext uri="{FF2B5EF4-FFF2-40B4-BE49-F238E27FC236}">
                <a16:creationId xmlns:a16="http://schemas.microsoft.com/office/drawing/2014/main" id="{E9EA35D5-8B0F-4C70-BFBF-5E452D389411}"/>
              </a:ext>
            </a:extLst>
          </p:cNvPr>
          <p:cNvGrpSpPr/>
          <p:nvPr/>
        </p:nvGrpSpPr>
        <p:grpSpPr>
          <a:xfrm>
            <a:off x="-7596326" y="1718600"/>
            <a:ext cx="2155690" cy="4529800"/>
            <a:chOff x="973974" y="1718600"/>
            <a:chExt cx="2155690" cy="4529800"/>
          </a:xfrm>
        </p:grpSpPr>
        <p:grpSp>
          <p:nvGrpSpPr>
            <p:cNvPr id="33" name="Group 32">
              <a:extLst>
                <a:ext uri="{FF2B5EF4-FFF2-40B4-BE49-F238E27FC236}">
                  <a16:creationId xmlns:a16="http://schemas.microsoft.com/office/drawing/2014/main" id="{B9D94AAC-3CBB-4B68-A353-908EE404960C}"/>
                </a:ext>
              </a:extLst>
            </p:cNvPr>
            <p:cNvGrpSpPr/>
            <p:nvPr/>
          </p:nvGrpSpPr>
          <p:grpSpPr>
            <a:xfrm>
              <a:off x="973974" y="1718600"/>
              <a:ext cx="2155690" cy="4529800"/>
              <a:chOff x="973974" y="1718600"/>
              <a:chExt cx="2155690" cy="4529800"/>
            </a:xfrm>
            <a:blipFill dpi="0" rotWithShape="1">
              <a:blip r:embed="rId3">
                <a:extLst>
                  <a:ext uri="{28A0092B-C50C-407E-A947-70E740481C1C}">
                    <a14:useLocalDpi xmlns:a14="http://schemas.microsoft.com/office/drawing/2010/main" val="0"/>
                  </a:ext>
                </a:extLst>
              </a:blip>
              <a:srcRect/>
              <a:stretch>
                <a:fillRect/>
              </a:stretch>
            </a:blipFill>
          </p:grpSpPr>
          <p:sp>
            <p:nvSpPr>
              <p:cNvPr id="36" name="Rectangle: Rounded Corners 35">
                <a:extLst>
                  <a:ext uri="{FF2B5EF4-FFF2-40B4-BE49-F238E27FC236}">
                    <a16:creationId xmlns:a16="http://schemas.microsoft.com/office/drawing/2014/main" id="{06A91B50-DA97-4E1A-966C-D2DD635C91E1}"/>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37" name="Rectangle: Rounded Corners 36">
                <a:extLst>
                  <a:ext uri="{FF2B5EF4-FFF2-40B4-BE49-F238E27FC236}">
                    <a16:creationId xmlns:a16="http://schemas.microsoft.com/office/drawing/2014/main" id="{B6ADA1B9-9663-4D52-AEB4-0BC9C3485D88}"/>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8" name="TextBox 37">
                <a:extLst>
                  <a:ext uri="{FF2B5EF4-FFF2-40B4-BE49-F238E27FC236}">
                    <a16:creationId xmlns:a16="http://schemas.microsoft.com/office/drawing/2014/main" id="{CFF89EB3-426E-494C-A7A1-C921DFFDCA5E}"/>
                  </a:ext>
                </a:extLst>
              </p:cNvPr>
              <p:cNvSpPr txBox="1"/>
              <p:nvPr/>
            </p:nvSpPr>
            <p:spPr>
              <a:xfrm>
                <a:off x="973974" y="4966035"/>
                <a:ext cx="1843774" cy="1015663"/>
              </a:xfrm>
              <a:prstGeom prst="rect">
                <a:avLst/>
              </a:prstGeom>
              <a:grpFill/>
            </p:spPr>
            <p:txBody>
              <a:bodyPr wrap="none" rtlCol="0">
                <a:spAutoFit/>
              </a:bodyPr>
              <a:lstStyle/>
              <a:p>
                <a:r>
                  <a:rPr lang="en-MY" sz="6000" dirty="0">
                    <a:solidFill>
                      <a:schemeClr val="bg1"/>
                    </a:solidFill>
                    <a:latin typeface="Abadi" panose="020B0604020104020204" pitchFamily="34" charset="0"/>
                  </a:rPr>
                  <a:t>fruits</a:t>
                </a:r>
                <a:endParaRPr lang="en-MY" dirty="0">
                  <a:solidFill>
                    <a:schemeClr val="bg1"/>
                  </a:solidFill>
                  <a:latin typeface="Abadi" panose="020B0604020104020204" pitchFamily="34" charset="0"/>
                </a:endParaRPr>
              </a:p>
            </p:txBody>
          </p:sp>
          <p:sp>
            <p:nvSpPr>
              <p:cNvPr id="39" name="TextBox 38">
                <a:extLst>
                  <a:ext uri="{FF2B5EF4-FFF2-40B4-BE49-F238E27FC236}">
                    <a16:creationId xmlns:a16="http://schemas.microsoft.com/office/drawing/2014/main" id="{1AE01D67-60AA-40E0-BDDF-C1414171EA51}"/>
                  </a:ext>
                </a:extLst>
              </p:cNvPr>
              <p:cNvSpPr txBox="1"/>
              <p:nvPr/>
            </p:nvSpPr>
            <p:spPr>
              <a:xfrm>
                <a:off x="1014722" y="4896377"/>
                <a:ext cx="630301" cy="369332"/>
              </a:xfrm>
              <a:prstGeom prst="rect">
                <a:avLst/>
              </a:prstGeom>
              <a:noFill/>
            </p:spPr>
            <p:txBody>
              <a:bodyPr wrap="none" rtlCol="0">
                <a:spAutoFit/>
              </a:bodyPr>
              <a:lstStyle/>
              <a:p>
                <a:r>
                  <a:rPr lang="en-MY" dirty="0">
                    <a:solidFill>
                      <a:schemeClr val="bg1"/>
                    </a:solidFill>
                    <a:latin typeface="Abadi" panose="020B0604020104020204" pitchFamily="34" charset="0"/>
                  </a:rPr>
                  <a:t>baru</a:t>
                </a:r>
              </a:p>
            </p:txBody>
          </p:sp>
        </p:grpSp>
        <p:sp>
          <p:nvSpPr>
            <p:cNvPr id="34" name="Rectangle: Rounded Corners 33">
              <a:extLst>
                <a:ext uri="{FF2B5EF4-FFF2-40B4-BE49-F238E27FC236}">
                  <a16:creationId xmlns:a16="http://schemas.microsoft.com/office/drawing/2014/main" id="{3FDD16C7-1E00-4F59-908C-C1D67570FB0A}"/>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35" name="Graphic 34" descr="Blueberry with solid fill">
              <a:extLst>
                <a:ext uri="{FF2B5EF4-FFF2-40B4-BE49-F238E27FC236}">
                  <a16:creationId xmlns:a16="http://schemas.microsoft.com/office/drawing/2014/main" id="{1929613F-0998-486B-B333-4F2FB78FA9B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481811" y="2589204"/>
              <a:ext cx="1180759" cy="1180759"/>
            </a:xfrm>
            <a:prstGeom prst="rect">
              <a:avLst/>
            </a:prstGeom>
          </p:spPr>
        </p:pic>
      </p:grpSp>
      <p:grpSp>
        <p:nvGrpSpPr>
          <p:cNvPr id="47" name="Group 46">
            <a:extLst>
              <a:ext uri="{FF2B5EF4-FFF2-40B4-BE49-F238E27FC236}">
                <a16:creationId xmlns:a16="http://schemas.microsoft.com/office/drawing/2014/main" id="{87493A4A-A019-43B8-B851-86AFDA40DCE6}"/>
              </a:ext>
            </a:extLst>
          </p:cNvPr>
          <p:cNvGrpSpPr/>
          <p:nvPr/>
        </p:nvGrpSpPr>
        <p:grpSpPr>
          <a:xfrm>
            <a:off x="-4850478" y="1739138"/>
            <a:ext cx="2114942" cy="4529800"/>
            <a:chOff x="3719822" y="1739138"/>
            <a:chExt cx="2114942" cy="4529800"/>
          </a:xfrm>
        </p:grpSpPr>
        <p:grpSp>
          <p:nvGrpSpPr>
            <p:cNvPr id="48" name="Group 47">
              <a:extLst>
                <a:ext uri="{FF2B5EF4-FFF2-40B4-BE49-F238E27FC236}">
                  <a16:creationId xmlns:a16="http://schemas.microsoft.com/office/drawing/2014/main" id="{B1C0D13A-0EA8-47AD-8D07-ED9887DBD21E}"/>
                </a:ext>
              </a:extLst>
            </p:cNvPr>
            <p:cNvGrpSpPr/>
            <p:nvPr/>
          </p:nvGrpSpPr>
          <p:grpSpPr>
            <a:xfrm>
              <a:off x="3719822" y="1739138"/>
              <a:ext cx="2114942" cy="4529800"/>
              <a:chOff x="3719822" y="1739138"/>
              <a:chExt cx="2114942" cy="4529800"/>
            </a:xfrm>
          </p:grpSpPr>
          <p:sp>
            <p:nvSpPr>
              <p:cNvPr id="50" name="Rectangle: Rounded Corners 49">
                <a:extLst>
                  <a:ext uri="{FF2B5EF4-FFF2-40B4-BE49-F238E27FC236}">
                    <a16:creationId xmlns:a16="http://schemas.microsoft.com/office/drawing/2014/main" id="{8714666E-EB22-4D82-8F7A-AE3F0A0CD0E1}"/>
                  </a:ext>
                </a:extLst>
              </p:cNvPr>
              <p:cNvSpPr/>
              <p:nvPr/>
            </p:nvSpPr>
            <p:spPr>
              <a:xfrm>
                <a:off x="3719822" y="1739138"/>
                <a:ext cx="2114942" cy="4529800"/>
              </a:xfrm>
              <a:prstGeom prst="roundRect">
                <a:avLst/>
              </a:prstGeom>
              <a:blipFill dpi="0" rotWithShape="1">
                <a:blip r:embed="rId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1" name="Rectangle: Rounded Corners 50">
                <a:extLst>
                  <a:ext uri="{FF2B5EF4-FFF2-40B4-BE49-F238E27FC236}">
                    <a16:creationId xmlns:a16="http://schemas.microsoft.com/office/drawing/2014/main" id="{3193D1BF-C31D-4BB4-95CB-A94DBB1866F9}"/>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2" name="TextBox 51">
                <a:extLst>
                  <a:ext uri="{FF2B5EF4-FFF2-40B4-BE49-F238E27FC236}">
                    <a16:creationId xmlns:a16="http://schemas.microsoft.com/office/drawing/2014/main" id="{A95E7213-C9D0-4A67-8A88-CA9E15C01A69}"/>
                  </a:ext>
                </a:extLst>
              </p:cNvPr>
              <p:cNvSpPr txBox="1"/>
              <p:nvPr/>
            </p:nvSpPr>
            <p:spPr>
              <a:xfrm>
                <a:off x="3883954" y="4940970"/>
                <a:ext cx="1877437"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seed</a:t>
                </a:r>
                <a:endParaRPr lang="en-MY" dirty="0">
                  <a:solidFill>
                    <a:schemeClr val="bg1"/>
                  </a:solidFill>
                  <a:latin typeface="Abadi" panose="020B0604020104020204" pitchFamily="34" charset="0"/>
                </a:endParaRPr>
              </a:p>
            </p:txBody>
          </p:sp>
          <p:sp>
            <p:nvSpPr>
              <p:cNvPr id="53" name="TextBox 52">
                <a:extLst>
                  <a:ext uri="{FF2B5EF4-FFF2-40B4-BE49-F238E27FC236}">
                    <a16:creationId xmlns:a16="http://schemas.microsoft.com/office/drawing/2014/main" id="{F511EAED-8A70-42B9-A228-1AD03207F1EC}"/>
                  </a:ext>
                </a:extLst>
              </p:cNvPr>
              <p:cNvSpPr txBox="1"/>
              <p:nvPr/>
            </p:nvSpPr>
            <p:spPr>
              <a:xfrm>
                <a:off x="3883954" y="4990055"/>
                <a:ext cx="631904" cy="369332"/>
              </a:xfrm>
              <a:prstGeom prst="rect">
                <a:avLst/>
              </a:prstGeom>
              <a:noFill/>
            </p:spPr>
            <p:txBody>
              <a:bodyPr wrap="none" rtlCol="0">
                <a:spAutoFit/>
              </a:bodyPr>
              <a:lstStyle/>
              <a:p>
                <a:r>
                  <a:rPr lang="en-MY" dirty="0">
                    <a:solidFill>
                      <a:schemeClr val="bg1"/>
                    </a:solidFill>
                    <a:latin typeface="Abadi" panose="020B0604020104020204" pitchFamily="34" charset="0"/>
                  </a:rPr>
                  <a:t>soya</a:t>
                </a:r>
              </a:p>
            </p:txBody>
          </p:sp>
        </p:grpSp>
        <p:pic>
          <p:nvPicPr>
            <p:cNvPr id="49" name="Graphic 48" descr="Acorn with solid fill">
              <a:hlinkClick r:id="rId7" action="ppaction://hlinksldjump"/>
              <a:extLst>
                <a:ext uri="{FF2B5EF4-FFF2-40B4-BE49-F238E27FC236}">
                  <a16:creationId xmlns:a16="http://schemas.microsoft.com/office/drawing/2014/main" id="{8970773E-7266-481D-9B62-33CA7032C36A}"/>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365472" y="2656589"/>
              <a:ext cx="914400" cy="914400"/>
            </a:xfrm>
            <a:prstGeom prst="rect">
              <a:avLst/>
            </a:prstGeom>
          </p:spPr>
        </p:pic>
      </p:grpSp>
      <p:grpSp>
        <p:nvGrpSpPr>
          <p:cNvPr id="59" name="Group 58">
            <a:extLst>
              <a:ext uri="{FF2B5EF4-FFF2-40B4-BE49-F238E27FC236}">
                <a16:creationId xmlns:a16="http://schemas.microsoft.com/office/drawing/2014/main" id="{2A64AE73-8A05-46C0-BD30-135FFE065CAB}"/>
              </a:ext>
            </a:extLst>
          </p:cNvPr>
          <p:cNvGrpSpPr/>
          <p:nvPr/>
        </p:nvGrpSpPr>
        <p:grpSpPr>
          <a:xfrm>
            <a:off x="288054" y="391276"/>
            <a:ext cx="352425" cy="336551"/>
            <a:chOff x="288054" y="391276"/>
            <a:chExt cx="352425" cy="336551"/>
          </a:xfrm>
        </p:grpSpPr>
        <p:sp>
          <p:nvSpPr>
            <p:cNvPr id="60" name="Rectangle: Rounded Corners 59">
              <a:extLst>
                <a:ext uri="{FF2B5EF4-FFF2-40B4-BE49-F238E27FC236}">
                  <a16:creationId xmlns:a16="http://schemas.microsoft.com/office/drawing/2014/main" id="{645EF437-3953-4954-812B-B2D6C59E054F}"/>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1" name="Rectangle: Rounded Corners 60">
              <a:extLst>
                <a:ext uri="{FF2B5EF4-FFF2-40B4-BE49-F238E27FC236}">
                  <a16:creationId xmlns:a16="http://schemas.microsoft.com/office/drawing/2014/main" id="{C177685E-F68C-4101-A2E7-33EA19E1FE79}"/>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2" name="Rectangle: Rounded Corners 61">
              <a:extLst>
                <a:ext uri="{FF2B5EF4-FFF2-40B4-BE49-F238E27FC236}">
                  <a16:creationId xmlns:a16="http://schemas.microsoft.com/office/drawing/2014/main" id="{9929EF04-FBD8-4FAD-92AB-9238EB39DCB3}"/>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grpSp>
        <p:nvGrpSpPr>
          <p:cNvPr id="12" name="Group 11">
            <a:extLst>
              <a:ext uri="{FF2B5EF4-FFF2-40B4-BE49-F238E27FC236}">
                <a16:creationId xmlns:a16="http://schemas.microsoft.com/office/drawing/2014/main" id="{D85153C4-818A-D3AF-A847-28C123ABBE27}"/>
              </a:ext>
            </a:extLst>
          </p:cNvPr>
          <p:cNvGrpSpPr/>
          <p:nvPr/>
        </p:nvGrpSpPr>
        <p:grpSpPr>
          <a:xfrm>
            <a:off x="402907" y="1480677"/>
            <a:ext cx="2152400" cy="4529800"/>
            <a:chOff x="9024878" y="1739138"/>
            <a:chExt cx="2152400" cy="4529800"/>
          </a:xfrm>
        </p:grpSpPr>
        <p:grpSp>
          <p:nvGrpSpPr>
            <p:cNvPr id="13" name="Group 12">
              <a:extLst>
                <a:ext uri="{FF2B5EF4-FFF2-40B4-BE49-F238E27FC236}">
                  <a16:creationId xmlns:a16="http://schemas.microsoft.com/office/drawing/2014/main" id="{AD0C4E22-B0B1-32E9-A4DD-9FDB12CE57E3}"/>
                </a:ext>
              </a:extLst>
            </p:cNvPr>
            <p:cNvGrpSpPr/>
            <p:nvPr/>
          </p:nvGrpSpPr>
          <p:grpSpPr>
            <a:xfrm>
              <a:off x="9024878" y="1739138"/>
              <a:ext cx="2152400" cy="4529800"/>
              <a:chOff x="9024878" y="1739138"/>
              <a:chExt cx="2152400" cy="4529800"/>
            </a:xfrm>
          </p:grpSpPr>
          <p:sp>
            <p:nvSpPr>
              <p:cNvPr id="15" name="Rectangle: Rounded Corners 14">
                <a:extLst>
                  <a:ext uri="{FF2B5EF4-FFF2-40B4-BE49-F238E27FC236}">
                    <a16:creationId xmlns:a16="http://schemas.microsoft.com/office/drawing/2014/main" id="{D01A1903-7A98-9A94-0387-53BFB5B2DEAE}"/>
                  </a:ext>
                </a:extLst>
              </p:cNvPr>
              <p:cNvSpPr/>
              <p:nvPr/>
            </p:nvSpPr>
            <p:spPr>
              <a:xfrm>
                <a:off x="9062336" y="1739138"/>
                <a:ext cx="2114942" cy="4529800"/>
              </a:xfrm>
              <a:prstGeom prst="roundRect">
                <a:avLst/>
              </a:prstGeom>
              <a:blipFill dpi="0" rotWithShape="1">
                <a:blip r:embed="rId10">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6" name="Rectangle: Rounded Corners 15">
                <a:extLst>
                  <a:ext uri="{FF2B5EF4-FFF2-40B4-BE49-F238E27FC236}">
                    <a16:creationId xmlns:a16="http://schemas.microsoft.com/office/drawing/2014/main" id="{DBD2553E-DF73-82DC-7ACC-2C6A651B00D2}"/>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7" name="TextBox 16">
                <a:extLst>
                  <a:ext uri="{FF2B5EF4-FFF2-40B4-BE49-F238E27FC236}">
                    <a16:creationId xmlns:a16="http://schemas.microsoft.com/office/drawing/2014/main" id="{91F1B525-AEA4-7E45-6138-676D48B3A5FD}"/>
                  </a:ext>
                </a:extLst>
              </p:cNvPr>
              <p:cNvSpPr txBox="1"/>
              <p:nvPr/>
            </p:nvSpPr>
            <p:spPr>
              <a:xfrm>
                <a:off x="9024878" y="4984106"/>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4</a:t>
                </a:r>
              </a:p>
            </p:txBody>
          </p:sp>
        </p:grpSp>
        <p:pic>
          <p:nvPicPr>
            <p:cNvPr id="14" name="Graphic 13" descr="Frangipani with solid fill">
              <a:hlinkClick r:id="rId11" action="ppaction://hlinksldjump"/>
              <a:extLst>
                <a:ext uri="{FF2B5EF4-FFF2-40B4-BE49-F238E27FC236}">
                  <a16:creationId xmlns:a16="http://schemas.microsoft.com/office/drawing/2014/main" id="{C6E3DC2F-F833-34D2-3C5B-843FE320B601}"/>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9721288" y="2633152"/>
              <a:ext cx="914400" cy="914400"/>
            </a:xfrm>
            <a:prstGeom prst="rect">
              <a:avLst/>
            </a:prstGeom>
          </p:spPr>
        </p:pic>
      </p:grpSp>
      <p:grpSp>
        <p:nvGrpSpPr>
          <p:cNvPr id="2" name="Group 1">
            <a:extLst>
              <a:ext uri="{FF2B5EF4-FFF2-40B4-BE49-F238E27FC236}">
                <a16:creationId xmlns:a16="http://schemas.microsoft.com/office/drawing/2014/main" id="{52884B6B-EEC1-17DB-E4CF-11C053508D6A}"/>
              </a:ext>
            </a:extLst>
          </p:cNvPr>
          <p:cNvGrpSpPr/>
          <p:nvPr/>
        </p:nvGrpSpPr>
        <p:grpSpPr>
          <a:xfrm>
            <a:off x="949070" y="1695037"/>
            <a:ext cx="2114942" cy="4529800"/>
            <a:chOff x="6357238" y="1739138"/>
            <a:chExt cx="2114942" cy="4529800"/>
          </a:xfrm>
        </p:grpSpPr>
        <p:grpSp>
          <p:nvGrpSpPr>
            <p:cNvPr id="3" name="Group 2">
              <a:extLst>
                <a:ext uri="{FF2B5EF4-FFF2-40B4-BE49-F238E27FC236}">
                  <a16:creationId xmlns:a16="http://schemas.microsoft.com/office/drawing/2014/main" id="{20BF4468-8936-A5FB-40F8-64BD3985FC44}"/>
                </a:ext>
              </a:extLst>
            </p:cNvPr>
            <p:cNvGrpSpPr/>
            <p:nvPr/>
          </p:nvGrpSpPr>
          <p:grpSpPr>
            <a:xfrm>
              <a:off x="6357238" y="1739138"/>
              <a:ext cx="2114942" cy="4529800"/>
              <a:chOff x="6357238" y="1739138"/>
              <a:chExt cx="2114942" cy="4529800"/>
            </a:xfrm>
          </p:grpSpPr>
          <p:sp>
            <p:nvSpPr>
              <p:cNvPr id="5" name="Rectangle: Rounded Corners 4">
                <a:extLst>
                  <a:ext uri="{FF2B5EF4-FFF2-40B4-BE49-F238E27FC236}">
                    <a16:creationId xmlns:a16="http://schemas.microsoft.com/office/drawing/2014/main" id="{77AAE1F2-7F69-57CC-AF2C-67BC8129859A}"/>
                  </a:ext>
                </a:extLst>
              </p:cNvPr>
              <p:cNvSpPr/>
              <p:nvPr/>
            </p:nvSpPr>
            <p:spPr>
              <a:xfrm>
                <a:off x="6357238" y="1739138"/>
                <a:ext cx="2114942" cy="4529800"/>
              </a:xfrm>
              <a:prstGeom prst="roundRect">
                <a:avLst/>
              </a:prstGeom>
              <a:blipFill dpi="0" rotWithShape="1">
                <a:blip r:embed="rId14">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6" name="Rectangle: Rounded Corners 5">
                <a:extLst>
                  <a:ext uri="{FF2B5EF4-FFF2-40B4-BE49-F238E27FC236}">
                    <a16:creationId xmlns:a16="http://schemas.microsoft.com/office/drawing/2014/main" id="{C135A4EC-C3F4-F7E4-C64F-1B3803871AC6}"/>
                  </a:ext>
                </a:extLst>
              </p:cNvPr>
              <p:cNvSpPr/>
              <p:nvPr/>
            </p:nvSpPr>
            <p:spPr>
              <a:xfrm>
                <a:off x="7042980" y="6038851"/>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 name="TextBox 6">
                <a:extLst>
                  <a:ext uri="{FF2B5EF4-FFF2-40B4-BE49-F238E27FC236}">
                    <a16:creationId xmlns:a16="http://schemas.microsoft.com/office/drawing/2014/main" id="{204821E4-2CC9-5EDF-8E0D-F0EEBE86FAD0}"/>
                  </a:ext>
                </a:extLst>
              </p:cNvPr>
              <p:cNvSpPr txBox="1"/>
              <p:nvPr/>
            </p:nvSpPr>
            <p:spPr>
              <a:xfrm>
                <a:off x="6360115" y="4984548"/>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3</a:t>
                </a:r>
              </a:p>
            </p:txBody>
          </p:sp>
        </p:grpSp>
        <p:pic>
          <p:nvPicPr>
            <p:cNvPr id="4" name="Graphic 3" descr="Tree With Roots with solid fill">
              <a:hlinkClick r:id="rId15" action="ppaction://hlinksldjump"/>
              <a:extLst>
                <a:ext uri="{FF2B5EF4-FFF2-40B4-BE49-F238E27FC236}">
                  <a16:creationId xmlns:a16="http://schemas.microsoft.com/office/drawing/2014/main" id="{5C50D46B-10B6-EAC5-2366-F7CB184E3908}"/>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940219" y="2615019"/>
              <a:ext cx="914400" cy="914400"/>
            </a:xfrm>
            <a:prstGeom prst="rect">
              <a:avLst/>
            </a:prstGeom>
          </p:spPr>
        </p:pic>
      </p:grpSp>
      <p:sp>
        <p:nvSpPr>
          <p:cNvPr id="19" name="Rectangle: Rounded Corners 18">
            <a:extLst>
              <a:ext uri="{FF2B5EF4-FFF2-40B4-BE49-F238E27FC236}">
                <a16:creationId xmlns:a16="http://schemas.microsoft.com/office/drawing/2014/main" id="{02CF39D7-508B-83E4-5794-0C159A5A75B1}"/>
              </a:ext>
            </a:extLst>
          </p:cNvPr>
          <p:cNvSpPr/>
          <p:nvPr/>
        </p:nvSpPr>
        <p:spPr>
          <a:xfrm>
            <a:off x="2815499" y="433485"/>
            <a:ext cx="1068563" cy="252131"/>
          </a:xfrm>
          <a:prstGeom prst="roundRect">
            <a:avLst>
              <a:gd name="adj" fmla="val 4743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8" name="TextBox 17">
            <a:extLst>
              <a:ext uri="{FF2B5EF4-FFF2-40B4-BE49-F238E27FC236}">
                <a16:creationId xmlns:a16="http://schemas.microsoft.com/office/drawing/2014/main" id="{E4F9CCCD-A8C2-D5B7-BC12-7114CCEA3626}"/>
              </a:ext>
            </a:extLst>
          </p:cNvPr>
          <p:cNvSpPr txBox="1"/>
          <p:nvPr/>
        </p:nvSpPr>
        <p:spPr>
          <a:xfrm>
            <a:off x="834274" y="356623"/>
            <a:ext cx="6341462" cy="369332"/>
          </a:xfrm>
          <a:prstGeom prst="rect">
            <a:avLst/>
          </a:prstGeom>
          <a:noFill/>
        </p:spPr>
        <p:txBody>
          <a:bodyPr wrap="square" rtlCol="0">
            <a:spAutoFit/>
          </a:bodyPr>
          <a:lstStyle/>
          <a:p>
            <a:r>
              <a:rPr lang="en-MY" dirty="0">
                <a:solidFill>
                  <a:schemeClr val="bg1"/>
                </a:solidFill>
                <a:latin typeface="Abadi" panose="020B0604020104020204" pitchFamily="34" charset="0"/>
              </a:rPr>
              <a:t>chapter1  chap</a:t>
            </a:r>
            <a:r>
              <a:rPr lang="en-US" dirty="0" err="1">
                <a:solidFill>
                  <a:schemeClr val="bg1"/>
                </a:solidFill>
                <a:latin typeface="Abadi" panose="020B0604020104020204" pitchFamily="34" charset="0"/>
              </a:rPr>
              <a:t>ter</a:t>
            </a:r>
            <a:r>
              <a:rPr lang="en-MY" dirty="0">
                <a:solidFill>
                  <a:schemeClr val="bg1"/>
                </a:solidFill>
                <a:latin typeface="Abadi" panose="020B0604020104020204" pitchFamily="34" charset="0"/>
              </a:rPr>
              <a:t>2  chapter3  chapter4</a:t>
            </a:r>
          </a:p>
        </p:txBody>
      </p:sp>
    </p:spTree>
    <p:extLst>
      <p:ext uri="{BB962C8B-B14F-4D97-AF65-F5344CB8AC3E}">
        <p14:creationId xmlns:p14="http://schemas.microsoft.com/office/powerpoint/2010/main" val="12344367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F1923"/>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85DB707-4781-49F5-A5E1-7366AE8FF70A}"/>
              </a:ext>
            </a:extLst>
          </p:cNvPr>
          <p:cNvPicPr>
            <a:picLocks noChangeAspect="1"/>
          </p:cNvPicPr>
          <p:nvPr/>
        </p:nvPicPr>
        <p:blipFill rotWithShape="1">
          <a:blip r:embed="rId2"/>
          <a:srcRect l="24998" t="18214" b="28661"/>
          <a:stretch/>
        </p:blipFill>
        <p:spPr>
          <a:xfrm>
            <a:off x="0" y="-1"/>
            <a:ext cx="2958214" cy="6858001"/>
          </a:xfrm>
          <a:prstGeom prst="rect">
            <a:avLst/>
          </a:prstGeom>
        </p:spPr>
      </p:pic>
      <p:sp>
        <p:nvSpPr>
          <p:cNvPr id="8" name="TextBox 7">
            <a:extLst>
              <a:ext uri="{FF2B5EF4-FFF2-40B4-BE49-F238E27FC236}">
                <a16:creationId xmlns:a16="http://schemas.microsoft.com/office/drawing/2014/main" id="{CD16682A-F438-48CB-991E-18C24605039C}"/>
              </a:ext>
            </a:extLst>
          </p:cNvPr>
          <p:cNvSpPr txBox="1"/>
          <p:nvPr/>
        </p:nvSpPr>
        <p:spPr>
          <a:xfrm>
            <a:off x="5973214" y="1385430"/>
            <a:ext cx="4131259" cy="769441"/>
          </a:xfrm>
          <a:prstGeom prst="rect">
            <a:avLst/>
          </a:prstGeom>
          <a:noFill/>
        </p:spPr>
        <p:txBody>
          <a:bodyPr wrap="none" rtlCol="0">
            <a:spAutoFit/>
          </a:bodyPr>
          <a:lstStyle/>
          <a:p>
            <a:r>
              <a:rPr lang="en-MY" sz="4400" b="1" dirty="0" err="1">
                <a:solidFill>
                  <a:schemeClr val="bg1"/>
                </a:solidFill>
                <a:latin typeface="Abadi" panose="020B0604020104020204" pitchFamily="34" charset="0"/>
              </a:rPr>
              <a:t>giá</a:t>
            </a:r>
            <a:r>
              <a:rPr lang="en-MY" sz="4400" b="1" dirty="0">
                <a:solidFill>
                  <a:schemeClr val="bg1"/>
                </a:solidFill>
                <a:latin typeface="Abadi" panose="020B0604020104020204" pitchFamily="34" charset="0"/>
              </a:rPr>
              <a:t> </a:t>
            </a:r>
            <a:r>
              <a:rPr lang="en-MY" sz="4400" b="1" dirty="0" err="1">
                <a:solidFill>
                  <a:schemeClr val="bg1"/>
                </a:solidFill>
                <a:latin typeface="Abadi" panose="020B0604020104020204" pitchFamily="34" charset="0"/>
              </a:rPr>
              <a:t>trị</a:t>
            </a:r>
            <a:r>
              <a:rPr lang="en-MY" sz="4400" b="1" dirty="0">
                <a:solidFill>
                  <a:schemeClr val="bg1"/>
                </a:solidFill>
                <a:latin typeface="Abadi" panose="020B0604020104020204" pitchFamily="34" charset="0"/>
              </a:rPr>
              <a:t> </a:t>
            </a:r>
            <a:r>
              <a:rPr lang="en-MY" sz="4400" b="1" dirty="0" err="1">
                <a:solidFill>
                  <a:schemeClr val="bg1"/>
                </a:solidFill>
                <a:latin typeface="Abadi" panose="020B0604020104020204" pitchFamily="34" charset="0"/>
              </a:rPr>
              <a:t>của</a:t>
            </a:r>
            <a:r>
              <a:rPr lang="en-MY" sz="4400" b="1" dirty="0">
                <a:solidFill>
                  <a:schemeClr val="bg1"/>
                </a:solidFill>
                <a:latin typeface="Abadi" panose="020B0604020104020204" pitchFamily="34" charset="0"/>
              </a:rPr>
              <a:t> </a:t>
            </a:r>
            <a:r>
              <a:rPr lang="en-MY" sz="4400" b="1" dirty="0" err="1">
                <a:solidFill>
                  <a:schemeClr val="bg1"/>
                </a:solidFill>
                <a:latin typeface="Abadi" panose="020B0604020104020204" pitchFamily="34" charset="0"/>
              </a:rPr>
              <a:t>dự</a:t>
            </a:r>
            <a:r>
              <a:rPr lang="en-MY" sz="4400" b="1" dirty="0">
                <a:solidFill>
                  <a:schemeClr val="bg1"/>
                </a:solidFill>
                <a:latin typeface="Abadi" panose="020B0604020104020204" pitchFamily="34" charset="0"/>
              </a:rPr>
              <a:t> </a:t>
            </a:r>
            <a:r>
              <a:rPr lang="en-MY" sz="4400" b="1" dirty="0" err="1">
                <a:solidFill>
                  <a:schemeClr val="bg1"/>
                </a:solidFill>
                <a:latin typeface="Abadi" panose="020B0604020104020204" pitchFamily="34" charset="0"/>
              </a:rPr>
              <a:t>án</a:t>
            </a:r>
            <a:endParaRPr lang="en-MY" sz="4400" b="1"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A08BFEA4-E7C4-4886-9DE7-E529D8A35A40}"/>
              </a:ext>
            </a:extLst>
          </p:cNvPr>
          <p:cNvSpPr txBox="1"/>
          <p:nvPr/>
        </p:nvSpPr>
        <p:spPr>
          <a:xfrm>
            <a:off x="6043684" y="2317158"/>
            <a:ext cx="3944166" cy="3693319"/>
          </a:xfrm>
          <a:prstGeom prst="rect">
            <a:avLst/>
          </a:prstGeom>
          <a:noFill/>
        </p:spPr>
        <p:txBody>
          <a:bodyPr wrap="square" rtlCol="0">
            <a:spAutoFit/>
          </a:bodyPr>
          <a:lstStyle/>
          <a:p>
            <a:pPr algn="just"/>
            <a:r>
              <a:rPr lang="vi-VN" dirty="0">
                <a:solidFill>
                  <a:schemeClr val="bg1">
                    <a:lumMod val="95000"/>
                  </a:schemeClr>
                </a:solidFill>
              </a:rPr>
              <a:t>Giúp cho hệ sinh thái môi trường Việt Nam trở nên XANH - SẠCH - ĐẸP. </a:t>
            </a:r>
            <a:endParaRPr lang="en-US" dirty="0">
              <a:solidFill>
                <a:schemeClr val="bg1">
                  <a:lumMod val="95000"/>
                </a:schemeClr>
              </a:solidFill>
            </a:endParaRPr>
          </a:p>
          <a:p>
            <a:pPr algn="just"/>
            <a:endParaRPr lang="vi-VN" dirty="0">
              <a:solidFill>
                <a:schemeClr val="bg1">
                  <a:lumMod val="95000"/>
                </a:schemeClr>
              </a:solidFill>
            </a:endParaRPr>
          </a:p>
          <a:p>
            <a:pPr algn="just"/>
            <a:r>
              <a:rPr lang="vi-VN" dirty="0">
                <a:solidFill>
                  <a:schemeClr val="bg1">
                    <a:lumMod val="95000"/>
                  </a:schemeClr>
                </a:solidFill>
              </a:rPr>
              <a:t>Là nơi để mọi người cập nhật những thông tin mới nhất về môi trường xung quanh ta cũng như những dự án đã thực hiện </a:t>
            </a:r>
            <a:endParaRPr lang="en-US" dirty="0">
              <a:solidFill>
                <a:schemeClr val="bg1">
                  <a:lumMod val="95000"/>
                </a:schemeClr>
              </a:solidFill>
            </a:endParaRPr>
          </a:p>
          <a:p>
            <a:pPr algn="just"/>
            <a:endParaRPr lang="vi-VN" dirty="0">
              <a:solidFill>
                <a:schemeClr val="bg1">
                  <a:lumMod val="95000"/>
                </a:schemeClr>
              </a:solidFill>
            </a:endParaRPr>
          </a:p>
          <a:p>
            <a:pPr algn="just"/>
            <a:r>
              <a:rPr lang="vi-VN" dirty="0">
                <a:solidFill>
                  <a:schemeClr val="bg1">
                    <a:lumMod val="95000"/>
                  </a:schemeClr>
                </a:solidFill>
              </a:rPr>
              <a:t>Tạo mối liên kết bền vững với các doanh nghiệp</a:t>
            </a:r>
            <a:r>
              <a:rPr lang="en-US" dirty="0">
                <a:solidFill>
                  <a:schemeClr val="bg1">
                    <a:lumMod val="95000"/>
                  </a:schemeClr>
                </a:solidFill>
              </a:rPr>
              <a:t>. </a:t>
            </a:r>
            <a:r>
              <a:rPr lang="vi-VN" dirty="0">
                <a:solidFill>
                  <a:schemeClr val="bg1">
                    <a:lumMod val="95000"/>
                  </a:schemeClr>
                </a:solidFill>
              </a:rPr>
              <a:t>Hệ thống vinh danh giúp tạo động lực để tiếp tục những dự án bảo vệ môi trường tiếp theo.</a:t>
            </a:r>
            <a:endParaRPr lang="en-MY" dirty="0">
              <a:solidFill>
                <a:schemeClr val="bg1">
                  <a:lumMod val="95000"/>
                </a:schemeClr>
              </a:solidFill>
            </a:endParaRPr>
          </a:p>
        </p:txBody>
      </p:sp>
      <p:grpSp>
        <p:nvGrpSpPr>
          <p:cNvPr id="32" name="Group 31">
            <a:extLst>
              <a:ext uri="{FF2B5EF4-FFF2-40B4-BE49-F238E27FC236}">
                <a16:creationId xmlns:a16="http://schemas.microsoft.com/office/drawing/2014/main" id="{1C16B977-0BC4-4C03-AFEE-CE850F8656CC}"/>
              </a:ext>
            </a:extLst>
          </p:cNvPr>
          <p:cNvGrpSpPr/>
          <p:nvPr/>
        </p:nvGrpSpPr>
        <p:grpSpPr>
          <a:xfrm>
            <a:off x="-7872455" y="1718600"/>
            <a:ext cx="2155690" cy="4529800"/>
            <a:chOff x="973974" y="1718600"/>
            <a:chExt cx="2155690" cy="4529800"/>
          </a:xfrm>
        </p:grpSpPr>
        <p:grpSp>
          <p:nvGrpSpPr>
            <p:cNvPr id="33" name="Group 32">
              <a:extLst>
                <a:ext uri="{FF2B5EF4-FFF2-40B4-BE49-F238E27FC236}">
                  <a16:creationId xmlns:a16="http://schemas.microsoft.com/office/drawing/2014/main" id="{0598B392-5BE1-4D60-9CAF-046987264EAF}"/>
                </a:ext>
              </a:extLst>
            </p:cNvPr>
            <p:cNvGrpSpPr/>
            <p:nvPr/>
          </p:nvGrpSpPr>
          <p:grpSpPr>
            <a:xfrm>
              <a:off x="973974" y="1718600"/>
              <a:ext cx="2155690" cy="4529800"/>
              <a:chOff x="973974" y="1718600"/>
              <a:chExt cx="2155690" cy="4529800"/>
            </a:xfrm>
            <a:blipFill dpi="0" rotWithShape="1">
              <a:blip r:embed="rId3">
                <a:extLst>
                  <a:ext uri="{28A0092B-C50C-407E-A947-70E740481C1C}">
                    <a14:useLocalDpi xmlns:a14="http://schemas.microsoft.com/office/drawing/2010/main" val="0"/>
                  </a:ext>
                </a:extLst>
              </a:blip>
              <a:srcRect/>
              <a:stretch>
                <a:fillRect/>
              </a:stretch>
            </a:blipFill>
          </p:grpSpPr>
          <p:sp>
            <p:nvSpPr>
              <p:cNvPr id="36" name="Rectangle: Rounded Corners 35">
                <a:extLst>
                  <a:ext uri="{FF2B5EF4-FFF2-40B4-BE49-F238E27FC236}">
                    <a16:creationId xmlns:a16="http://schemas.microsoft.com/office/drawing/2014/main" id="{3A6930C3-0500-4318-8D08-6687C441E97B}"/>
                  </a:ext>
                </a:extLst>
              </p:cNvPr>
              <p:cNvSpPr/>
              <p:nvPr/>
            </p:nvSpPr>
            <p:spPr>
              <a:xfrm>
                <a:off x="1014722" y="1718600"/>
                <a:ext cx="2114942" cy="4529800"/>
              </a:xfrm>
              <a:prstGeom prst="roundRect">
                <a:avLst/>
              </a:prstGeom>
              <a:gr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37" name="Rectangle: Rounded Corners 36">
                <a:extLst>
                  <a:ext uri="{FF2B5EF4-FFF2-40B4-BE49-F238E27FC236}">
                    <a16:creationId xmlns:a16="http://schemas.microsoft.com/office/drawing/2014/main" id="{A7BD1937-E88C-4CD9-8D3C-D5CA26E6B484}"/>
                  </a:ext>
                </a:extLst>
              </p:cNvPr>
              <p:cNvSpPr/>
              <p:nvPr/>
            </p:nvSpPr>
            <p:spPr>
              <a:xfrm>
                <a:off x="1700464" y="6076950"/>
                <a:ext cx="743457" cy="7619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38" name="TextBox 37">
                <a:extLst>
                  <a:ext uri="{FF2B5EF4-FFF2-40B4-BE49-F238E27FC236}">
                    <a16:creationId xmlns:a16="http://schemas.microsoft.com/office/drawing/2014/main" id="{9A547D6B-0B15-4E24-A9A8-E1DF26269CEE}"/>
                  </a:ext>
                </a:extLst>
              </p:cNvPr>
              <p:cNvSpPr txBox="1"/>
              <p:nvPr/>
            </p:nvSpPr>
            <p:spPr>
              <a:xfrm>
                <a:off x="973974" y="4966035"/>
                <a:ext cx="1843774" cy="1015663"/>
              </a:xfrm>
              <a:prstGeom prst="rect">
                <a:avLst/>
              </a:prstGeom>
              <a:grpFill/>
            </p:spPr>
            <p:txBody>
              <a:bodyPr wrap="none" rtlCol="0">
                <a:spAutoFit/>
              </a:bodyPr>
              <a:lstStyle/>
              <a:p>
                <a:r>
                  <a:rPr lang="en-MY" sz="6000" dirty="0">
                    <a:solidFill>
                      <a:schemeClr val="bg1"/>
                    </a:solidFill>
                    <a:latin typeface="Abadi" panose="020B0604020104020204" pitchFamily="34" charset="0"/>
                  </a:rPr>
                  <a:t>fruits</a:t>
                </a:r>
                <a:endParaRPr lang="en-MY" dirty="0">
                  <a:solidFill>
                    <a:schemeClr val="bg1"/>
                  </a:solidFill>
                  <a:latin typeface="Abadi" panose="020B0604020104020204" pitchFamily="34" charset="0"/>
                </a:endParaRPr>
              </a:p>
            </p:txBody>
          </p:sp>
          <p:sp>
            <p:nvSpPr>
              <p:cNvPr id="39" name="TextBox 38">
                <a:extLst>
                  <a:ext uri="{FF2B5EF4-FFF2-40B4-BE49-F238E27FC236}">
                    <a16:creationId xmlns:a16="http://schemas.microsoft.com/office/drawing/2014/main" id="{B5693259-9476-4739-88C3-22EDE8D3996F}"/>
                  </a:ext>
                </a:extLst>
              </p:cNvPr>
              <p:cNvSpPr txBox="1"/>
              <p:nvPr/>
            </p:nvSpPr>
            <p:spPr>
              <a:xfrm>
                <a:off x="1014722" y="4896377"/>
                <a:ext cx="630301" cy="369332"/>
              </a:xfrm>
              <a:prstGeom prst="rect">
                <a:avLst/>
              </a:prstGeom>
              <a:noFill/>
            </p:spPr>
            <p:txBody>
              <a:bodyPr wrap="none" rtlCol="0">
                <a:spAutoFit/>
              </a:bodyPr>
              <a:lstStyle/>
              <a:p>
                <a:r>
                  <a:rPr lang="en-MY" dirty="0">
                    <a:solidFill>
                      <a:schemeClr val="bg1"/>
                    </a:solidFill>
                    <a:latin typeface="Abadi" panose="020B0604020104020204" pitchFamily="34" charset="0"/>
                  </a:rPr>
                  <a:t>baru</a:t>
                </a:r>
              </a:p>
            </p:txBody>
          </p:sp>
        </p:grpSp>
        <p:sp>
          <p:nvSpPr>
            <p:cNvPr id="34" name="Rectangle: Rounded Corners 33">
              <a:extLst>
                <a:ext uri="{FF2B5EF4-FFF2-40B4-BE49-F238E27FC236}">
                  <a16:creationId xmlns:a16="http://schemas.microsoft.com/office/drawing/2014/main" id="{08BB21B3-29AC-4CB1-B476-54239E65FB50}"/>
                </a:ext>
              </a:extLst>
            </p:cNvPr>
            <p:cNvSpPr/>
            <p:nvPr/>
          </p:nvSpPr>
          <p:spPr>
            <a:xfrm>
              <a:off x="1706111" y="5972378"/>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pic>
          <p:nvPicPr>
            <p:cNvPr id="35" name="Graphic 34" descr="Blueberry with solid fill">
              <a:extLst>
                <a:ext uri="{FF2B5EF4-FFF2-40B4-BE49-F238E27FC236}">
                  <a16:creationId xmlns:a16="http://schemas.microsoft.com/office/drawing/2014/main" id="{7811840E-582A-4173-A9D4-3F898A2897F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481811" y="2589204"/>
              <a:ext cx="1180759" cy="1180759"/>
            </a:xfrm>
            <a:prstGeom prst="rect">
              <a:avLst/>
            </a:prstGeom>
          </p:spPr>
        </p:pic>
      </p:grpSp>
      <p:grpSp>
        <p:nvGrpSpPr>
          <p:cNvPr id="40" name="Group 39">
            <a:extLst>
              <a:ext uri="{FF2B5EF4-FFF2-40B4-BE49-F238E27FC236}">
                <a16:creationId xmlns:a16="http://schemas.microsoft.com/office/drawing/2014/main" id="{56FDB638-03A0-4D07-BEDE-AC158498546A}"/>
              </a:ext>
            </a:extLst>
          </p:cNvPr>
          <p:cNvGrpSpPr/>
          <p:nvPr/>
        </p:nvGrpSpPr>
        <p:grpSpPr>
          <a:xfrm>
            <a:off x="-2592874" y="1739138"/>
            <a:ext cx="2244525" cy="4529800"/>
            <a:chOff x="8997543" y="1739138"/>
            <a:chExt cx="2244525" cy="4529800"/>
          </a:xfrm>
        </p:grpSpPr>
        <p:grpSp>
          <p:nvGrpSpPr>
            <p:cNvPr id="41" name="Group 40">
              <a:extLst>
                <a:ext uri="{FF2B5EF4-FFF2-40B4-BE49-F238E27FC236}">
                  <a16:creationId xmlns:a16="http://schemas.microsoft.com/office/drawing/2014/main" id="{7C72483F-3386-4513-91D5-DB7541304F51}"/>
                </a:ext>
              </a:extLst>
            </p:cNvPr>
            <p:cNvGrpSpPr/>
            <p:nvPr/>
          </p:nvGrpSpPr>
          <p:grpSpPr>
            <a:xfrm>
              <a:off x="8997543" y="1739138"/>
              <a:ext cx="2244525" cy="4529800"/>
              <a:chOff x="8997543" y="1739138"/>
              <a:chExt cx="2244525" cy="4529800"/>
            </a:xfrm>
          </p:grpSpPr>
          <p:sp>
            <p:nvSpPr>
              <p:cNvPr id="43" name="Rectangle: Rounded Corners 42">
                <a:extLst>
                  <a:ext uri="{FF2B5EF4-FFF2-40B4-BE49-F238E27FC236}">
                    <a16:creationId xmlns:a16="http://schemas.microsoft.com/office/drawing/2014/main" id="{4BF1072C-951E-40DC-B056-2FB7F51B90DA}"/>
                  </a:ext>
                </a:extLst>
              </p:cNvPr>
              <p:cNvSpPr/>
              <p:nvPr/>
            </p:nvSpPr>
            <p:spPr>
              <a:xfrm>
                <a:off x="9062336" y="1739138"/>
                <a:ext cx="2114942" cy="4529800"/>
              </a:xfrm>
              <a:prstGeom prst="roundRect">
                <a:avLst/>
              </a:prstGeom>
              <a:blipFill dpi="0" rotWithShape="1">
                <a:blip r:embed="rId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44" name="Rectangle: Rounded Corners 43">
                <a:extLst>
                  <a:ext uri="{FF2B5EF4-FFF2-40B4-BE49-F238E27FC236}">
                    <a16:creationId xmlns:a16="http://schemas.microsoft.com/office/drawing/2014/main" id="{1FED1145-1615-40E0-BAEE-B20595B9B0CA}"/>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45" name="TextBox 44">
                <a:extLst>
                  <a:ext uri="{FF2B5EF4-FFF2-40B4-BE49-F238E27FC236}">
                    <a16:creationId xmlns:a16="http://schemas.microsoft.com/office/drawing/2014/main" id="{B27230E1-CD35-4CFC-91C8-C57C5F555AE7}"/>
                  </a:ext>
                </a:extLst>
              </p:cNvPr>
              <p:cNvSpPr txBox="1"/>
              <p:nvPr/>
            </p:nvSpPr>
            <p:spPr>
              <a:xfrm>
                <a:off x="8997543" y="5015120"/>
                <a:ext cx="2244525" cy="1015663"/>
              </a:xfrm>
              <a:prstGeom prst="rect">
                <a:avLst/>
              </a:prstGeom>
              <a:noFill/>
            </p:spPr>
            <p:txBody>
              <a:bodyPr wrap="none" rtlCol="0">
                <a:spAutoFit/>
              </a:bodyPr>
              <a:lstStyle/>
              <a:p>
                <a:r>
                  <a:rPr lang="en-MY" sz="6000" dirty="0">
                    <a:solidFill>
                      <a:schemeClr val="bg1"/>
                    </a:solidFill>
                    <a:latin typeface="Abadi" panose="020B0604020104020204" pitchFamily="34" charset="0"/>
                  </a:rPr>
                  <a:t>bunga</a:t>
                </a:r>
                <a:endParaRPr lang="en-MY" dirty="0">
                  <a:solidFill>
                    <a:schemeClr val="bg1"/>
                  </a:solidFill>
                  <a:latin typeface="Abadi" panose="020B0604020104020204" pitchFamily="34" charset="0"/>
                </a:endParaRPr>
              </a:p>
            </p:txBody>
          </p:sp>
          <p:sp>
            <p:nvSpPr>
              <p:cNvPr id="46" name="TextBox 45">
                <a:extLst>
                  <a:ext uri="{FF2B5EF4-FFF2-40B4-BE49-F238E27FC236}">
                    <a16:creationId xmlns:a16="http://schemas.microsoft.com/office/drawing/2014/main" id="{123A7260-8E18-4FD8-9C1E-58540FCC897A}"/>
                  </a:ext>
                </a:extLst>
              </p:cNvPr>
              <p:cNvSpPr txBox="1"/>
              <p:nvPr/>
            </p:nvSpPr>
            <p:spPr>
              <a:xfrm>
                <a:off x="9043600" y="4940970"/>
                <a:ext cx="833883" cy="369332"/>
              </a:xfrm>
              <a:prstGeom prst="rect">
                <a:avLst/>
              </a:prstGeom>
              <a:noFill/>
            </p:spPr>
            <p:txBody>
              <a:bodyPr wrap="none" rtlCol="0">
                <a:spAutoFit/>
              </a:bodyPr>
              <a:lstStyle/>
              <a:p>
                <a:r>
                  <a:rPr lang="en-MY" dirty="0">
                    <a:solidFill>
                      <a:schemeClr val="bg1"/>
                    </a:solidFill>
                    <a:latin typeface="Abadi" panose="020B0604020104020204" pitchFamily="34" charset="0"/>
                  </a:rPr>
                  <a:t>rapper</a:t>
                </a:r>
              </a:p>
            </p:txBody>
          </p:sp>
        </p:grpSp>
        <p:pic>
          <p:nvPicPr>
            <p:cNvPr id="42" name="Graphic 41" descr="Frangipani with solid fill">
              <a:extLst>
                <a:ext uri="{FF2B5EF4-FFF2-40B4-BE49-F238E27FC236}">
                  <a16:creationId xmlns:a16="http://schemas.microsoft.com/office/drawing/2014/main" id="{B72A241A-4F1E-48AA-9EE4-0C64ACD66D5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721288" y="2633152"/>
              <a:ext cx="914400" cy="914400"/>
            </a:xfrm>
            <a:prstGeom prst="rect">
              <a:avLst/>
            </a:prstGeom>
          </p:spPr>
        </p:pic>
      </p:grpSp>
      <p:grpSp>
        <p:nvGrpSpPr>
          <p:cNvPr id="47" name="Group 46">
            <a:extLst>
              <a:ext uri="{FF2B5EF4-FFF2-40B4-BE49-F238E27FC236}">
                <a16:creationId xmlns:a16="http://schemas.microsoft.com/office/drawing/2014/main" id="{459B61E9-1AD0-4BFB-852A-7E0784845052}"/>
              </a:ext>
            </a:extLst>
          </p:cNvPr>
          <p:cNvGrpSpPr/>
          <p:nvPr/>
        </p:nvGrpSpPr>
        <p:grpSpPr>
          <a:xfrm>
            <a:off x="-5126607" y="1739138"/>
            <a:ext cx="2114942" cy="4529800"/>
            <a:chOff x="3719822" y="1739138"/>
            <a:chExt cx="2114942" cy="4529800"/>
          </a:xfrm>
        </p:grpSpPr>
        <p:grpSp>
          <p:nvGrpSpPr>
            <p:cNvPr id="48" name="Group 47">
              <a:extLst>
                <a:ext uri="{FF2B5EF4-FFF2-40B4-BE49-F238E27FC236}">
                  <a16:creationId xmlns:a16="http://schemas.microsoft.com/office/drawing/2014/main" id="{E690B8F8-47F8-42A5-B726-5FACDB263ABE}"/>
                </a:ext>
              </a:extLst>
            </p:cNvPr>
            <p:cNvGrpSpPr/>
            <p:nvPr/>
          </p:nvGrpSpPr>
          <p:grpSpPr>
            <a:xfrm>
              <a:off x="3719822" y="1739138"/>
              <a:ext cx="2114942" cy="4529800"/>
              <a:chOff x="3719822" y="1739138"/>
              <a:chExt cx="2114942" cy="4529800"/>
            </a:xfrm>
          </p:grpSpPr>
          <p:sp>
            <p:nvSpPr>
              <p:cNvPr id="50" name="Rectangle: Rounded Corners 49">
                <a:extLst>
                  <a:ext uri="{FF2B5EF4-FFF2-40B4-BE49-F238E27FC236}">
                    <a16:creationId xmlns:a16="http://schemas.microsoft.com/office/drawing/2014/main" id="{DA6AF659-948A-45DF-9B50-4FBF5CA6AD39}"/>
                  </a:ext>
                </a:extLst>
              </p:cNvPr>
              <p:cNvSpPr/>
              <p:nvPr/>
            </p:nvSpPr>
            <p:spPr>
              <a:xfrm>
                <a:off x="3719822" y="1739138"/>
                <a:ext cx="2114942" cy="4529800"/>
              </a:xfrm>
              <a:prstGeom prst="roundRect">
                <a:avLst/>
              </a:prstGeom>
              <a:blipFill dpi="0" rotWithShape="1">
                <a:blip r:embed="rId9">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51" name="Rectangle: Rounded Corners 50">
                <a:extLst>
                  <a:ext uri="{FF2B5EF4-FFF2-40B4-BE49-F238E27FC236}">
                    <a16:creationId xmlns:a16="http://schemas.microsoft.com/office/drawing/2014/main" id="{5CD28CF4-C461-4EAF-AC4D-45CA36D42270}"/>
                  </a:ext>
                </a:extLst>
              </p:cNvPr>
              <p:cNvSpPr/>
              <p:nvPr/>
            </p:nvSpPr>
            <p:spPr>
              <a:xfrm>
                <a:off x="4405564"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2" name="TextBox 51">
                <a:extLst>
                  <a:ext uri="{FF2B5EF4-FFF2-40B4-BE49-F238E27FC236}">
                    <a16:creationId xmlns:a16="http://schemas.microsoft.com/office/drawing/2014/main" id="{E1029536-8AB8-46C6-A194-38F31E0C31CD}"/>
                  </a:ext>
                </a:extLst>
              </p:cNvPr>
              <p:cNvSpPr txBox="1"/>
              <p:nvPr/>
            </p:nvSpPr>
            <p:spPr>
              <a:xfrm>
                <a:off x="3883954" y="4940970"/>
                <a:ext cx="1877437" cy="1107996"/>
              </a:xfrm>
              <a:prstGeom prst="rect">
                <a:avLst/>
              </a:prstGeom>
              <a:noFill/>
            </p:spPr>
            <p:txBody>
              <a:bodyPr wrap="none" rtlCol="0">
                <a:spAutoFit/>
              </a:bodyPr>
              <a:lstStyle/>
              <a:p>
                <a:r>
                  <a:rPr lang="en-MY" sz="6600" dirty="0">
                    <a:solidFill>
                      <a:schemeClr val="bg1"/>
                    </a:solidFill>
                    <a:latin typeface="Abadi" panose="020B0604020104020204" pitchFamily="34" charset="0"/>
                  </a:rPr>
                  <a:t>seed</a:t>
                </a:r>
                <a:endParaRPr lang="en-MY" dirty="0">
                  <a:solidFill>
                    <a:schemeClr val="bg1"/>
                  </a:solidFill>
                  <a:latin typeface="Abadi" panose="020B0604020104020204" pitchFamily="34" charset="0"/>
                </a:endParaRPr>
              </a:p>
            </p:txBody>
          </p:sp>
          <p:sp>
            <p:nvSpPr>
              <p:cNvPr id="53" name="TextBox 52">
                <a:extLst>
                  <a:ext uri="{FF2B5EF4-FFF2-40B4-BE49-F238E27FC236}">
                    <a16:creationId xmlns:a16="http://schemas.microsoft.com/office/drawing/2014/main" id="{611ACDBC-849A-4BAD-B3F3-170B2C3C06FF}"/>
                  </a:ext>
                </a:extLst>
              </p:cNvPr>
              <p:cNvSpPr txBox="1"/>
              <p:nvPr/>
            </p:nvSpPr>
            <p:spPr>
              <a:xfrm>
                <a:off x="3883954" y="4990055"/>
                <a:ext cx="631904" cy="369332"/>
              </a:xfrm>
              <a:prstGeom prst="rect">
                <a:avLst/>
              </a:prstGeom>
              <a:noFill/>
            </p:spPr>
            <p:txBody>
              <a:bodyPr wrap="none" rtlCol="0">
                <a:spAutoFit/>
              </a:bodyPr>
              <a:lstStyle/>
              <a:p>
                <a:r>
                  <a:rPr lang="en-MY" dirty="0">
                    <a:solidFill>
                      <a:schemeClr val="bg1"/>
                    </a:solidFill>
                    <a:latin typeface="Abadi" panose="020B0604020104020204" pitchFamily="34" charset="0"/>
                  </a:rPr>
                  <a:t>soya</a:t>
                </a:r>
              </a:p>
            </p:txBody>
          </p:sp>
        </p:grpSp>
        <p:pic>
          <p:nvPicPr>
            <p:cNvPr id="49" name="Graphic 48" descr="Acorn with solid fill">
              <a:hlinkClick r:id="rId10" action="ppaction://hlinksldjump"/>
              <a:extLst>
                <a:ext uri="{FF2B5EF4-FFF2-40B4-BE49-F238E27FC236}">
                  <a16:creationId xmlns:a16="http://schemas.microsoft.com/office/drawing/2014/main" id="{F013834A-A90A-49FC-87AE-3E4AA0EF592A}"/>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4365472" y="2656589"/>
              <a:ext cx="914400" cy="914400"/>
            </a:xfrm>
            <a:prstGeom prst="rect">
              <a:avLst/>
            </a:prstGeom>
          </p:spPr>
        </p:pic>
      </p:grpSp>
      <p:pic>
        <p:nvPicPr>
          <p:cNvPr id="62" name="Picture 2">
            <a:extLst>
              <a:ext uri="{FF2B5EF4-FFF2-40B4-BE49-F238E27FC236}">
                <a16:creationId xmlns:a16="http://schemas.microsoft.com/office/drawing/2014/main" id="{8567F9DF-E39D-4445-8BDF-9985637516F9}"/>
              </a:ext>
            </a:extLst>
          </p:cNvPr>
          <p:cNvPicPr>
            <a:picLocks noChangeAspect="1" noChangeArrowheads="1"/>
          </p:cNvPicPr>
          <p:nvPr/>
        </p:nvPicPr>
        <p:blipFill rotWithShape="1">
          <a:blip r:embed="rId13">
            <a:extLst>
              <a:ext uri="{BEBA8EAE-BF5A-486C-A8C5-ECC9F3942E4B}">
                <a14:imgProps xmlns:a14="http://schemas.microsoft.com/office/drawing/2010/main">
                  <a14:imgLayer r:embed="rId14">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backgroundRemoval>
                    </a14:imgEffect>
                    <a14:imgEffect>
                      <a14:artisticCutout/>
                    </a14:imgEffect>
                  </a14:imgLayer>
                </a14:imgProps>
              </a:ext>
              <a:ext uri="{28A0092B-C50C-407E-A947-70E740481C1C}">
                <a14:useLocalDpi xmlns:a14="http://schemas.microsoft.com/office/drawing/2010/main" val="0"/>
              </a:ext>
            </a:extLst>
          </a:blip>
          <a:srcRect t="18750"/>
          <a:stretch/>
        </p:blipFill>
        <p:spPr bwMode="auto">
          <a:xfrm>
            <a:off x="0" y="7270747"/>
            <a:ext cx="12192000" cy="5572125"/>
          </a:xfrm>
          <a:prstGeom prst="rect">
            <a:avLst/>
          </a:prstGeom>
          <a:noFill/>
          <a:extLst>
            <a:ext uri="{909E8E84-426E-40DD-AFC4-6F175D3DCCD1}">
              <a14:hiddenFill xmlns:a14="http://schemas.microsoft.com/office/drawing/2010/main">
                <a:solidFill>
                  <a:srgbClr val="FFFFFF"/>
                </a:solidFill>
              </a14:hiddenFill>
            </a:ext>
          </a:extLst>
        </p:spPr>
      </p:pic>
      <p:grpSp>
        <p:nvGrpSpPr>
          <p:cNvPr id="63" name="Group 62">
            <a:extLst>
              <a:ext uri="{FF2B5EF4-FFF2-40B4-BE49-F238E27FC236}">
                <a16:creationId xmlns:a16="http://schemas.microsoft.com/office/drawing/2014/main" id="{05A39D28-A7E8-4A10-A618-B5D25BAB4770}"/>
              </a:ext>
            </a:extLst>
          </p:cNvPr>
          <p:cNvGrpSpPr/>
          <p:nvPr/>
        </p:nvGrpSpPr>
        <p:grpSpPr>
          <a:xfrm>
            <a:off x="0" y="13844681"/>
            <a:ext cx="12192000" cy="6121400"/>
            <a:chOff x="0" y="488949"/>
            <a:chExt cx="12192000" cy="6121400"/>
          </a:xfrm>
        </p:grpSpPr>
        <p:grpSp>
          <p:nvGrpSpPr>
            <p:cNvPr id="64" name="Group 63">
              <a:extLst>
                <a:ext uri="{FF2B5EF4-FFF2-40B4-BE49-F238E27FC236}">
                  <a16:creationId xmlns:a16="http://schemas.microsoft.com/office/drawing/2014/main" id="{ACD08329-7C06-4EBB-B831-E25CC8503B50}"/>
                </a:ext>
              </a:extLst>
            </p:cNvPr>
            <p:cNvGrpSpPr/>
            <p:nvPr/>
          </p:nvGrpSpPr>
          <p:grpSpPr>
            <a:xfrm>
              <a:off x="0" y="488949"/>
              <a:ext cx="12192000" cy="6121400"/>
              <a:chOff x="0" y="736599"/>
              <a:chExt cx="12192000" cy="6121400"/>
            </a:xfrm>
          </p:grpSpPr>
          <p:grpSp>
            <p:nvGrpSpPr>
              <p:cNvPr id="66" name="Group 65">
                <a:extLst>
                  <a:ext uri="{FF2B5EF4-FFF2-40B4-BE49-F238E27FC236}">
                    <a16:creationId xmlns:a16="http://schemas.microsoft.com/office/drawing/2014/main" id="{F57347B4-3933-4B99-B029-FC19842C3D22}"/>
                  </a:ext>
                </a:extLst>
              </p:cNvPr>
              <p:cNvGrpSpPr/>
              <p:nvPr/>
            </p:nvGrpSpPr>
            <p:grpSpPr>
              <a:xfrm>
                <a:off x="0" y="736599"/>
                <a:ext cx="12192000" cy="6121400"/>
                <a:chOff x="0" y="736599"/>
                <a:chExt cx="12192000" cy="6121400"/>
              </a:xfrm>
            </p:grpSpPr>
            <p:pic>
              <p:nvPicPr>
                <p:cNvPr id="69" name="Picture 2">
                  <a:extLst>
                    <a:ext uri="{FF2B5EF4-FFF2-40B4-BE49-F238E27FC236}">
                      <a16:creationId xmlns:a16="http://schemas.microsoft.com/office/drawing/2014/main" id="{3738B58D-E9F4-45E9-8AED-5CAFDADE8688}"/>
                    </a:ext>
                  </a:extLst>
                </p:cNvPr>
                <p:cNvPicPr>
                  <a:picLocks noChangeAspect="1" noChangeArrowheads="1"/>
                </p:cNvPicPr>
                <p:nvPr/>
              </p:nvPicPr>
              <p:blipFill rotWithShape="1">
                <a:blip r:embed="rId15">
                  <a:extLst>
                    <a:ext uri="{BEBA8EAE-BF5A-486C-A8C5-ECC9F3942E4B}">
                      <a14:imgProps xmlns:a14="http://schemas.microsoft.com/office/drawing/2010/main">
                        <a14:imgLayer r:embed="rId14">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foregroundMark x1="67708" y1="70602" x2="67708" y2="70602"/>
                              <a14:foregroundMark x1="67786" y1="67176" x2="67786" y2="69630"/>
                              <a14:foregroundMark x1="77370" y1="69630" x2="76953" y2="58981"/>
                              <a14:foregroundMark x1="76953" y1="58981" x2="79297" y2="68148"/>
                              <a14:foregroundMark x1="2578" y1="72824" x2="3464" y2="64815"/>
                              <a14:foregroundMark x1="3464" y1="64815" x2="5286" y2="72824"/>
                              <a14:foregroundMark x1="5286" y1="72824" x2="3854" y2="64306"/>
                              <a14:foregroundMark x1="3854" y1="64306" x2="3411" y2="63843"/>
                              <a14:foregroundMark x1="10000" y1="64583" x2="9922" y2="63333"/>
                              <a14:foregroundMark x1="4036" y1="62963" x2="3750" y2="61111"/>
                              <a14:foregroundMark x1="3333" y1="63102" x2="3828" y2="61620"/>
                              <a14:foregroundMark x1="3464" y1="61481" x2="3828" y2="63935"/>
                              <a14:foregroundMark x1="3750" y1="61250" x2="5495" y2="64306"/>
                              <a14:backgroundMark x1="16042" y1="47176" x2="31146" y2="49954"/>
                              <a14:backgroundMark x1="31146" y1="49954" x2="33411" y2="48750"/>
                              <a14:backgroundMark x1="23047" y1="53333" x2="28333" y2="47176"/>
                              <a14:backgroundMark x1="30000" y1="37407" x2="27057" y2="53102"/>
                              <a14:backgroundMark x1="27057" y1="53102" x2="26458" y2="53704"/>
                              <a14:backgroundMark x1="27214" y1="49630" x2="16224" y2="56019"/>
                              <a14:backgroundMark x1="16224" y1="56019" x2="11979" y2="60602"/>
                              <a14:backgroundMark x1="11979" y1="60602" x2="7786" y2="58009"/>
                              <a14:backgroundMark x1="7786" y1="58009" x2="16068" y2="43519"/>
                              <a14:backgroundMark x1="16068" y1="43519" x2="15286" y2="54722"/>
                              <a14:backgroundMark x1="15286" y1="54722" x2="17865" y2="60093"/>
                              <a14:backgroundMark x1="17865" y1="60093" x2="12344" y2="65093"/>
                              <a14:backgroundMark x1="3297" y1="61553" x2="1693" y2="60926"/>
                              <a14:backgroundMark x1="9918" y1="64144" x2="3800" y2="61750"/>
                              <a14:backgroundMark x1="12344" y1="65093" x2="10069" y2="64203"/>
                              <a14:backgroundMark x1="4470" y1="61414" x2="10911" y2="62546"/>
                              <a14:backgroundMark x1="1693" y1="60926" x2="3896" y2="61313"/>
                              <a14:backgroundMark x1="10911" y1="62546" x2="25391" y2="72407"/>
                              <a14:backgroundMark x1="25391" y1="72407" x2="30156" y2="66667"/>
                              <a14:backgroundMark x1="30156" y1="66667" x2="43229" y2="59861"/>
                              <a14:backgroundMark x1="43229" y1="59861" x2="49089" y2="53380"/>
                              <a14:backgroundMark x1="49089" y1="53380" x2="54115" y2="53426"/>
                              <a14:backgroundMark x1="54115" y1="53426" x2="56224" y2="60602"/>
                              <a14:backgroundMark x1="56224" y1="60602" x2="63802" y2="53333"/>
                              <a14:backgroundMark x1="63802" y1="53333" x2="69193" y2="58704"/>
                              <a14:backgroundMark x1="69193" y1="58704" x2="78385" y2="51806"/>
                              <a14:backgroundMark x1="78385" y1="51806" x2="82214" y2="55509"/>
                              <a14:backgroundMark x1="82214" y1="55509" x2="86250" y2="55417"/>
                              <a14:backgroundMark x1="86250" y1="55417" x2="88307" y2="47917"/>
                              <a14:backgroundMark x1="88307" y1="47917" x2="92786" y2="43981"/>
                              <a14:backgroundMark x1="92786" y1="43981" x2="96198" y2="48380"/>
                              <a14:backgroundMark x1="96198" y1="48380" x2="98802" y2="33426"/>
                              <a14:backgroundMark x1="98802" y1="33426" x2="95260" y2="26852"/>
                              <a14:backgroundMark x1="95260" y1="26852" x2="81927" y2="48565"/>
                              <a14:backgroundMark x1="81927" y1="48565" x2="72057" y2="55231"/>
                              <a14:backgroundMark x1="72057" y1="55231" x2="43385" y2="50648"/>
                              <a14:backgroundMark x1="43385" y1="50648" x2="25182" y2="59907"/>
                              <a14:backgroundMark x1="25182" y1="59907" x2="18021" y2="50231"/>
                              <a14:backgroundMark x1="18021" y1="50231" x2="9870" y2="52593"/>
                              <a14:backgroundMark x1="9870" y1="52593" x2="5885" y2="61204"/>
                              <a14:backgroundMark x1="3144" y1="62416" x2="859" y2="63426"/>
                              <a14:backgroundMark x1="5885" y1="61204" x2="4660" y2="61746"/>
                              <a14:backgroundMark x1="859" y1="63426" x2="625" y2="72083"/>
                              <a14:backgroundMark x1="625" y1="72083" x2="625" y2="72083"/>
                              <a14:backgroundMark x1="17995" y1="52454" x2="32891" y2="44769"/>
                              <a14:backgroundMark x1="32891" y1="44769" x2="9740" y2="54213"/>
                              <a14:backgroundMark x1="9740" y1="54213" x2="27214" y2="44398"/>
                              <a14:backgroundMark x1="27214" y1="44398" x2="22161" y2="49954"/>
                              <a14:backgroundMark x1="22161" y1="49954" x2="28672" y2="50185"/>
                              <a14:backgroundMark x1="28672" y1="50185" x2="23646" y2="48148"/>
                              <a14:backgroundMark x1="23646" y1="48148" x2="19505" y2="51481"/>
                              <a14:backgroundMark x1="19505" y1="51481" x2="24792" y2="49630"/>
                              <a14:backgroundMark x1="29792" y1="46898" x2="17708" y2="50741"/>
                              <a14:backgroundMark x1="30286" y1="46898" x2="30911" y2="47176"/>
                              <a14:backgroundMark x1="32995" y1="47639" x2="33255" y2="50741"/>
                              <a14:backgroundMark x1="32161" y1="46667" x2="32708" y2="49491"/>
                              <a14:backgroundMark x1="31380" y1="47037" x2="31589" y2="49861"/>
                              <a14:backgroundMark x1="31536" y1="47037" x2="30625" y2="50000"/>
                              <a14:backgroundMark x1="30911" y1="46435" x2="30625" y2="49769"/>
                              <a14:backgroundMark x1="30625" y1="46528" x2="30755" y2="48889"/>
                              <a14:backgroundMark x1="30495" y1="47639" x2="33464" y2="49861"/>
                              <a14:backgroundMark x1="32422" y1="47176" x2="33542" y2="49028"/>
                              <a14:backgroundMark x1="32370" y1="48380" x2="33750" y2="48657"/>
                              <a14:backgroundMark x1="32578" y1="47176" x2="33880" y2="47407"/>
                              <a14:backgroundMark x1="32630" y1="47407" x2="33620" y2="47639"/>
                              <a14:backgroundMark x1="25078" y1="74676" x2="25078" y2="74676"/>
                              <a14:backgroundMark x1="25755" y1="81620" x2="27500" y2="70694"/>
                              <a14:backgroundMark x1="27500" y1="70694" x2="38177" y2="68657"/>
                              <a14:backgroundMark x1="38177" y1="68657" x2="41328" y2="64120"/>
                              <a14:backgroundMark x1="41328" y1="64120" x2="45599" y2="68611"/>
                              <a14:backgroundMark x1="45599" y1="68611" x2="48411" y2="61111"/>
                              <a14:backgroundMark x1="48411" y1="61111" x2="53438" y2="57778"/>
                              <a14:backgroundMark x1="53438" y1="57778" x2="56510" y2="62361"/>
                              <a14:backgroundMark x1="56510" y1="62361" x2="58880" y2="68472"/>
                              <a14:backgroundMark x1="58880" y1="68472" x2="58958" y2="69769"/>
                              <a14:backgroundMark x1="65495" y1="69630" x2="68828" y2="60000"/>
                              <a14:backgroundMark x1="68828" y1="60000" x2="71771" y2="70648"/>
                              <a14:backgroundMark x1="71771" y1="70648" x2="73203" y2="60185"/>
                              <a14:backgroundMark x1="73203" y1="60185" x2="72708" y2="58148"/>
                              <a14:backgroundMark x1="80625" y1="64444" x2="82005" y2="59028"/>
                              <a14:backgroundMark x1="94297" y1="56667" x2="95547" y2="49259"/>
                              <a14:backgroundMark x1="18203" y1="78519" x2="16302" y2="71157"/>
                              <a14:backgroundMark x1="16302" y1="71157" x2="13255" y2="70139"/>
                            </a14:backgroundRemoval>
                          </a14:imgEffect>
                          <a14:imgEffect>
                            <a14:artisticGlowEdges/>
                          </a14:imgEffect>
                        </a14:imgLayer>
                      </a14:imgProps>
                    </a:ext>
                    <a:ext uri="{28A0092B-C50C-407E-A947-70E740481C1C}">
                      <a14:useLocalDpi xmlns:a14="http://schemas.microsoft.com/office/drawing/2010/main" val="0"/>
                    </a:ext>
                  </a:extLst>
                </a:blip>
                <a:srcRect t="42328"/>
                <a:stretch/>
              </p:blipFill>
              <p:spPr bwMode="auto">
                <a:xfrm>
                  <a:off x="0" y="2902856"/>
                  <a:ext cx="12192000" cy="3955143"/>
                </a:xfrm>
                <a:prstGeom prst="rect">
                  <a:avLst/>
                </a:prstGeom>
                <a:noFill/>
                <a:extLst>
                  <a:ext uri="{909E8E84-426E-40DD-AFC4-6F175D3DCCD1}">
                    <a14:hiddenFill xmlns:a14="http://schemas.microsoft.com/office/drawing/2010/main">
                      <a:solidFill>
                        <a:srgbClr val="FFFFFF"/>
                      </a:solidFill>
                    </a14:hiddenFill>
                  </a:ext>
                </a:extLst>
              </p:spPr>
            </p:pic>
            <p:sp>
              <p:nvSpPr>
                <p:cNvPr id="70" name="Rectangle: Rounded Corners 69">
                  <a:extLst>
                    <a:ext uri="{FF2B5EF4-FFF2-40B4-BE49-F238E27FC236}">
                      <a16:creationId xmlns:a16="http://schemas.microsoft.com/office/drawing/2014/main" id="{44A07AE2-220B-4677-BAF5-FC47C4AC06E0}"/>
                    </a:ext>
                  </a:extLst>
                </p:cNvPr>
                <p:cNvSpPr/>
                <p:nvPr/>
              </p:nvSpPr>
              <p:spPr>
                <a:xfrm>
                  <a:off x="11239500" y="758826"/>
                  <a:ext cx="676275" cy="3619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71" name="Rectangle: Rounded Corners 70">
                  <a:extLst>
                    <a:ext uri="{FF2B5EF4-FFF2-40B4-BE49-F238E27FC236}">
                      <a16:creationId xmlns:a16="http://schemas.microsoft.com/office/drawing/2014/main" id="{FB6733A0-93C6-4E0B-9780-B4979B6B85E0}"/>
                    </a:ext>
                  </a:extLst>
                </p:cNvPr>
                <p:cNvSpPr/>
                <p:nvPr/>
              </p:nvSpPr>
              <p:spPr>
                <a:xfrm>
                  <a:off x="368300" y="736599"/>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2" name="Rectangle: Rounded Corners 71">
                  <a:extLst>
                    <a:ext uri="{FF2B5EF4-FFF2-40B4-BE49-F238E27FC236}">
                      <a16:creationId xmlns:a16="http://schemas.microsoft.com/office/drawing/2014/main" id="{A3A3941B-D183-4177-9E10-D6ABFD30D5F1}"/>
                    </a:ext>
                  </a:extLst>
                </p:cNvPr>
                <p:cNvSpPr/>
                <p:nvPr/>
              </p:nvSpPr>
              <p:spPr>
                <a:xfrm>
                  <a:off x="368300" y="869948"/>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3" name="Rectangle: Rounded Corners 72">
                  <a:extLst>
                    <a:ext uri="{FF2B5EF4-FFF2-40B4-BE49-F238E27FC236}">
                      <a16:creationId xmlns:a16="http://schemas.microsoft.com/office/drawing/2014/main" id="{089E419F-70FA-44D8-ADA1-479D1A150209}"/>
                    </a:ext>
                  </a:extLst>
                </p:cNvPr>
                <p:cNvSpPr/>
                <p:nvPr/>
              </p:nvSpPr>
              <p:spPr>
                <a:xfrm>
                  <a:off x="368300" y="1003297"/>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74" name="TextBox 73">
                  <a:extLst>
                    <a:ext uri="{FF2B5EF4-FFF2-40B4-BE49-F238E27FC236}">
                      <a16:creationId xmlns:a16="http://schemas.microsoft.com/office/drawing/2014/main" id="{EE315A6B-0587-47CE-BF97-129E56DDE7F6}"/>
                    </a:ext>
                  </a:extLst>
                </p:cNvPr>
                <p:cNvSpPr txBox="1"/>
                <p:nvPr/>
              </p:nvSpPr>
              <p:spPr>
                <a:xfrm>
                  <a:off x="4252164" y="2562225"/>
                  <a:ext cx="3897221" cy="1200329"/>
                </a:xfrm>
                <a:prstGeom prst="rect">
                  <a:avLst/>
                </a:prstGeom>
                <a:noFill/>
              </p:spPr>
              <p:txBody>
                <a:bodyPr wrap="none" rtlCol="0">
                  <a:spAutoFit/>
                </a:bodyPr>
                <a:lstStyle/>
                <a:p>
                  <a:r>
                    <a:rPr lang="en-MY" sz="7200" dirty="0">
                      <a:solidFill>
                        <a:schemeClr val="bg1"/>
                      </a:solidFill>
                      <a:latin typeface="Felix Titling" panose="04060505060202020A04" pitchFamily="82" charset="0"/>
                    </a:rPr>
                    <a:t>FOREST </a:t>
                  </a:r>
                </a:p>
              </p:txBody>
            </p:sp>
          </p:grpSp>
          <p:sp>
            <p:nvSpPr>
              <p:cNvPr id="67" name="TextBox 66">
                <a:extLst>
                  <a:ext uri="{FF2B5EF4-FFF2-40B4-BE49-F238E27FC236}">
                    <a16:creationId xmlns:a16="http://schemas.microsoft.com/office/drawing/2014/main" id="{6C9F94EC-CD5D-4150-B7A8-4EC831C8B218}"/>
                  </a:ext>
                </a:extLst>
              </p:cNvPr>
              <p:cNvSpPr txBox="1"/>
              <p:nvPr/>
            </p:nvSpPr>
            <p:spPr>
              <a:xfrm>
                <a:off x="9987850" y="6211836"/>
                <a:ext cx="1787669" cy="369332"/>
              </a:xfrm>
              <a:prstGeom prst="rect">
                <a:avLst/>
              </a:prstGeom>
              <a:noFill/>
            </p:spPr>
            <p:txBody>
              <a:bodyPr wrap="none" rtlCol="0">
                <a:spAutoFit/>
              </a:bodyPr>
              <a:lstStyle/>
              <a:p>
                <a:r>
                  <a:rPr lang="en-MY" dirty="0">
                    <a:solidFill>
                      <a:schemeClr val="bg1"/>
                    </a:solidFill>
                    <a:latin typeface="Abadi" panose="020B0604020104020204" pitchFamily="34" charset="0"/>
                  </a:rPr>
                  <a:t>design by hmpt </a:t>
                </a:r>
              </a:p>
            </p:txBody>
          </p:sp>
          <p:sp>
            <p:nvSpPr>
              <p:cNvPr id="68" name="TextBox 67">
                <a:extLst>
                  <a:ext uri="{FF2B5EF4-FFF2-40B4-BE49-F238E27FC236}">
                    <a16:creationId xmlns:a16="http://schemas.microsoft.com/office/drawing/2014/main" id="{44039BF5-470F-48C8-B776-55CB919229A7}"/>
                  </a:ext>
                </a:extLst>
              </p:cNvPr>
              <p:cNvSpPr txBox="1"/>
              <p:nvPr/>
            </p:nvSpPr>
            <p:spPr>
              <a:xfrm>
                <a:off x="211297" y="5988052"/>
                <a:ext cx="803425" cy="707886"/>
              </a:xfrm>
              <a:prstGeom prst="rect">
                <a:avLst/>
              </a:prstGeom>
              <a:noFill/>
            </p:spPr>
            <p:txBody>
              <a:bodyPr wrap="none" rtlCol="0">
                <a:spAutoFit/>
              </a:bodyPr>
              <a:lstStyle/>
              <a:p>
                <a:r>
                  <a:rPr lang="en-MY" sz="4000" dirty="0">
                    <a:solidFill>
                      <a:schemeClr val="bg1"/>
                    </a:solidFill>
                    <a:latin typeface="Abadi" panose="020B0604020104020204" pitchFamily="34" charset="0"/>
                  </a:rPr>
                  <a:t>07</a:t>
                </a:r>
              </a:p>
            </p:txBody>
          </p:sp>
        </p:grpSp>
        <p:pic>
          <p:nvPicPr>
            <p:cNvPr id="65" name="Graphic 64" descr="Leaf with solid fill">
              <a:extLst>
                <a:ext uri="{FF2B5EF4-FFF2-40B4-BE49-F238E27FC236}">
                  <a16:creationId xmlns:a16="http://schemas.microsoft.com/office/drawing/2014/main" id="{5BD17EC7-A321-4756-BBA6-F22EC9BCEFE3}"/>
                </a:ext>
              </a:extLst>
            </p:cNvPr>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253477" y="1901828"/>
              <a:ext cx="720414" cy="720414"/>
            </a:xfrm>
            <a:prstGeom prst="rect">
              <a:avLst/>
            </a:prstGeom>
          </p:spPr>
        </p:pic>
      </p:grpSp>
      <p:grpSp>
        <p:nvGrpSpPr>
          <p:cNvPr id="3" name="Group 2">
            <a:extLst>
              <a:ext uri="{FF2B5EF4-FFF2-40B4-BE49-F238E27FC236}">
                <a16:creationId xmlns:a16="http://schemas.microsoft.com/office/drawing/2014/main" id="{C01614A8-9206-402F-A5CB-16B38CF25080}"/>
              </a:ext>
            </a:extLst>
          </p:cNvPr>
          <p:cNvGrpSpPr/>
          <p:nvPr/>
        </p:nvGrpSpPr>
        <p:grpSpPr>
          <a:xfrm>
            <a:off x="0" y="-14362662"/>
            <a:ext cx="12192000" cy="6858000"/>
            <a:chOff x="0" y="-14362662"/>
            <a:chExt cx="12192000" cy="6858000"/>
          </a:xfrm>
        </p:grpSpPr>
        <p:sp>
          <p:nvSpPr>
            <p:cNvPr id="60" name="Rectangle 59">
              <a:extLst>
                <a:ext uri="{FF2B5EF4-FFF2-40B4-BE49-F238E27FC236}">
                  <a16:creationId xmlns:a16="http://schemas.microsoft.com/office/drawing/2014/main" id="{7705D03A-516B-4B9F-BBBC-4D0E4EED2B49}"/>
                </a:ext>
              </a:extLst>
            </p:cNvPr>
            <p:cNvSpPr/>
            <p:nvPr/>
          </p:nvSpPr>
          <p:spPr>
            <a:xfrm>
              <a:off x="0" y="-14362662"/>
              <a:ext cx="12192000" cy="6858000"/>
            </a:xfrm>
            <a:prstGeom prst="rect">
              <a:avLst/>
            </a:prstGeom>
            <a:solidFill>
              <a:srgbClr val="182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2" name="Moon 1">
              <a:extLst>
                <a:ext uri="{FF2B5EF4-FFF2-40B4-BE49-F238E27FC236}">
                  <a16:creationId xmlns:a16="http://schemas.microsoft.com/office/drawing/2014/main" id="{71C9AF19-9D62-417B-A81E-6175C1327750}"/>
                </a:ext>
              </a:extLst>
            </p:cNvPr>
            <p:cNvSpPr/>
            <p:nvPr/>
          </p:nvSpPr>
          <p:spPr>
            <a:xfrm rot="19819656">
              <a:off x="3228698" y="-13836644"/>
              <a:ext cx="2046931" cy="3447454"/>
            </a:xfrm>
            <a:prstGeom prst="moon">
              <a:avLst>
                <a:gd name="adj" fmla="val 4548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grpSp>
        <p:nvGrpSpPr>
          <p:cNvPr id="75" name="Group 74">
            <a:extLst>
              <a:ext uri="{FF2B5EF4-FFF2-40B4-BE49-F238E27FC236}">
                <a16:creationId xmlns:a16="http://schemas.microsoft.com/office/drawing/2014/main" id="{C050BB37-9FC4-4FBF-9D73-46421788D4D6}"/>
              </a:ext>
            </a:extLst>
          </p:cNvPr>
          <p:cNvGrpSpPr/>
          <p:nvPr/>
        </p:nvGrpSpPr>
        <p:grpSpPr>
          <a:xfrm>
            <a:off x="288054" y="391276"/>
            <a:ext cx="352425" cy="336551"/>
            <a:chOff x="288054" y="391276"/>
            <a:chExt cx="352425" cy="336551"/>
          </a:xfrm>
        </p:grpSpPr>
        <p:sp>
          <p:nvSpPr>
            <p:cNvPr id="76" name="Rectangle: Rounded Corners 75">
              <a:extLst>
                <a:ext uri="{FF2B5EF4-FFF2-40B4-BE49-F238E27FC236}">
                  <a16:creationId xmlns:a16="http://schemas.microsoft.com/office/drawing/2014/main" id="{F70D7C0C-0BFD-4DC5-A8F5-455D4B4F8F89}"/>
                </a:ext>
              </a:extLst>
            </p:cNvPr>
            <p:cNvSpPr/>
            <p:nvPr/>
          </p:nvSpPr>
          <p:spPr>
            <a:xfrm>
              <a:off x="288054" y="391276"/>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7" name="Rectangle: Rounded Corners 76">
              <a:extLst>
                <a:ext uri="{FF2B5EF4-FFF2-40B4-BE49-F238E27FC236}">
                  <a16:creationId xmlns:a16="http://schemas.microsoft.com/office/drawing/2014/main" id="{E02CF5D2-1499-470B-AFD3-B2CCFB6CA138}"/>
                </a:ext>
              </a:extLst>
            </p:cNvPr>
            <p:cNvSpPr/>
            <p:nvPr/>
          </p:nvSpPr>
          <p:spPr>
            <a:xfrm>
              <a:off x="288054" y="524625"/>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78" name="Rectangle: Rounded Corners 77">
              <a:extLst>
                <a:ext uri="{FF2B5EF4-FFF2-40B4-BE49-F238E27FC236}">
                  <a16:creationId xmlns:a16="http://schemas.microsoft.com/office/drawing/2014/main" id="{FE3EF96E-91ED-4BFA-81DE-E39DA0F7FCEF}"/>
                </a:ext>
              </a:extLst>
            </p:cNvPr>
            <p:cNvSpPr/>
            <p:nvPr/>
          </p:nvSpPr>
          <p:spPr>
            <a:xfrm>
              <a:off x="288054" y="657974"/>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grpSp>
        <p:nvGrpSpPr>
          <p:cNvPr id="14" name="Group 13">
            <a:extLst>
              <a:ext uri="{FF2B5EF4-FFF2-40B4-BE49-F238E27FC236}">
                <a16:creationId xmlns:a16="http://schemas.microsoft.com/office/drawing/2014/main" id="{5FA03CE1-C2E0-5553-E60E-60EB4B300BBD}"/>
              </a:ext>
            </a:extLst>
          </p:cNvPr>
          <p:cNvGrpSpPr/>
          <p:nvPr/>
        </p:nvGrpSpPr>
        <p:grpSpPr>
          <a:xfrm>
            <a:off x="889903" y="1648967"/>
            <a:ext cx="2152400" cy="4529800"/>
            <a:chOff x="9024878" y="1739138"/>
            <a:chExt cx="2152400" cy="4529800"/>
          </a:xfrm>
        </p:grpSpPr>
        <p:grpSp>
          <p:nvGrpSpPr>
            <p:cNvPr id="15" name="Group 14">
              <a:extLst>
                <a:ext uri="{FF2B5EF4-FFF2-40B4-BE49-F238E27FC236}">
                  <a16:creationId xmlns:a16="http://schemas.microsoft.com/office/drawing/2014/main" id="{D3B02395-6E9D-8EE6-ECCA-0327B8C2C95B}"/>
                </a:ext>
              </a:extLst>
            </p:cNvPr>
            <p:cNvGrpSpPr/>
            <p:nvPr/>
          </p:nvGrpSpPr>
          <p:grpSpPr>
            <a:xfrm>
              <a:off x="9024878" y="1739138"/>
              <a:ext cx="2152400" cy="4529800"/>
              <a:chOff x="9024878" y="1739138"/>
              <a:chExt cx="2152400" cy="4529800"/>
            </a:xfrm>
          </p:grpSpPr>
          <p:sp>
            <p:nvSpPr>
              <p:cNvPr id="17" name="Rectangle: Rounded Corners 16">
                <a:extLst>
                  <a:ext uri="{FF2B5EF4-FFF2-40B4-BE49-F238E27FC236}">
                    <a16:creationId xmlns:a16="http://schemas.microsoft.com/office/drawing/2014/main" id="{60D74F5E-5899-86D7-1631-C243B4DFA577}"/>
                  </a:ext>
                </a:extLst>
              </p:cNvPr>
              <p:cNvSpPr/>
              <p:nvPr/>
            </p:nvSpPr>
            <p:spPr>
              <a:xfrm>
                <a:off x="9062336" y="1739138"/>
                <a:ext cx="2114942" cy="4529800"/>
              </a:xfrm>
              <a:prstGeom prst="roundRect">
                <a:avLst/>
              </a:prstGeom>
              <a:blipFill dpi="0" rotWithShape="1">
                <a:blip r:embed="rId6">
                  <a:alphaModFix/>
                  <a:extLst>
                    <a:ext uri="{28A0092B-C50C-407E-A947-70E740481C1C}">
                      <a14:useLocalDpi xmlns:a14="http://schemas.microsoft.com/office/drawing/2010/main" val="0"/>
                    </a:ext>
                  </a:extLst>
                </a:blip>
                <a:srcRect/>
                <a:stretch>
                  <a:fillRect/>
                </a:stretch>
              </a:blipFill>
              <a:ln>
                <a:noFill/>
              </a:ln>
              <a:effectLst>
                <a:outerShdw blurRad="50800" dist="50800" dir="5400000" algn="ctr" rotWithShape="0">
                  <a:srgbClr val="000000">
                    <a:alpha val="5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18" name="Rectangle: Rounded Corners 17">
                <a:extLst>
                  <a:ext uri="{FF2B5EF4-FFF2-40B4-BE49-F238E27FC236}">
                    <a16:creationId xmlns:a16="http://schemas.microsoft.com/office/drawing/2014/main" id="{8ABE97D8-6827-31F9-300A-C84AEF3A5021}"/>
                  </a:ext>
                </a:extLst>
              </p:cNvPr>
              <p:cNvSpPr/>
              <p:nvPr/>
            </p:nvSpPr>
            <p:spPr>
              <a:xfrm>
                <a:off x="9748078" y="6076950"/>
                <a:ext cx="743457" cy="76198"/>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9" name="TextBox 18">
                <a:extLst>
                  <a:ext uri="{FF2B5EF4-FFF2-40B4-BE49-F238E27FC236}">
                    <a16:creationId xmlns:a16="http://schemas.microsoft.com/office/drawing/2014/main" id="{C9C3131E-8FFA-0046-554D-6E6266C8BB2C}"/>
                  </a:ext>
                </a:extLst>
              </p:cNvPr>
              <p:cNvSpPr txBox="1"/>
              <p:nvPr/>
            </p:nvSpPr>
            <p:spPr>
              <a:xfrm>
                <a:off x="9024878" y="4984106"/>
                <a:ext cx="2074607" cy="646331"/>
              </a:xfrm>
              <a:prstGeom prst="rect">
                <a:avLst/>
              </a:prstGeom>
              <a:noFill/>
            </p:spPr>
            <p:txBody>
              <a:bodyPr wrap="none" rtlCol="0">
                <a:spAutoFit/>
              </a:bodyPr>
              <a:lstStyle/>
              <a:p>
                <a:r>
                  <a:rPr lang="en-MY" sz="3600" dirty="0">
                    <a:solidFill>
                      <a:schemeClr val="bg1"/>
                    </a:solidFill>
                    <a:latin typeface="Abadi" panose="020B0604020104020204" pitchFamily="34" charset="0"/>
                  </a:rPr>
                  <a:t>chapter 4</a:t>
                </a:r>
              </a:p>
            </p:txBody>
          </p:sp>
        </p:grpSp>
        <p:pic>
          <p:nvPicPr>
            <p:cNvPr id="16" name="Graphic 15" descr="Frangipani with solid fill">
              <a:hlinkClick r:id="rId18" action="ppaction://hlinksldjump"/>
              <a:extLst>
                <a:ext uri="{FF2B5EF4-FFF2-40B4-BE49-F238E27FC236}">
                  <a16:creationId xmlns:a16="http://schemas.microsoft.com/office/drawing/2014/main" id="{E5E479F0-B183-29CC-46F9-F7B64F51354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721288" y="2633152"/>
              <a:ext cx="914400" cy="914400"/>
            </a:xfrm>
            <a:prstGeom prst="rect">
              <a:avLst/>
            </a:prstGeom>
          </p:spPr>
        </p:pic>
      </p:grpSp>
      <p:sp>
        <p:nvSpPr>
          <p:cNvPr id="23" name="Rectangle: Rounded Corners 22">
            <a:extLst>
              <a:ext uri="{FF2B5EF4-FFF2-40B4-BE49-F238E27FC236}">
                <a16:creationId xmlns:a16="http://schemas.microsoft.com/office/drawing/2014/main" id="{09C39C64-2BE8-467C-3ECE-13AA3A084688}"/>
              </a:ext>
            </a:extLst>
          </p:cNvPr>
          <p:cNvSpPr/>
          <p:nvPr/>
        </p:nvSpPr>
        <p:spPr>
          <a:xfrm>
            <a:off x="3717881" y="433485"/>
            <a:ext cx="1068563" cy="252131"/>
          </a:xfrm>
          <a:prstGeom prst="roundRect">
            <a:avLst>
              <a:gd name="adj" fmla="val 47436"/>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4" name="TextBox 23">
            <a:extLst>
              <a:ext uri="{FF2B5EF4-FFF2-40B4-BE49-F238E27FC236}">
                <a16:creationId xmlns:a16="http://schemas.microsoft.com/office/drawing/2014/main" id="{F07F78AF-FF05-E9E7-CDF4-2B7CBF466C68}"/>
              </a:ext>
            </a:extLst>
          </p:cNvPr>
          <p:cNvSpPr txBox="1"/>
          <p:nvPr/>
        </p:nvSpPr>
        <p:spPr>
          <a:xfrm>
            <a:off x="697473" y="358495"/>
            <a:ext cx="4157556" cy="369332"/>
          </a:xfrm>
          <a:prstGeom prst="rect">
            <a:avLst/>
          </a:prstGeom>
          <a:noFill/>
        </p:spPr>
        <p:txBody>
          <a:bodyPr wrap="square" rtlCol="0">
            <a:spAutoFit/>
          </a:bodyPr>
          <a:lstStyle/>
          <a:p>
            <a:r>
              <a:rPr lang="en-MY" dirty="0">
                <a:solidFill>
                  <a:schemeClr val="bg1"/>
                </a:solidFill>
                <a:latin typeface="Abadi" panose="020B0604020104020204" pitchFamily="34" charset="0"/>
              </a:rPr>
              <a:t>chapter1  chap</a:t>
            </a:r>
            <a:r>
              <a:rPr lang="en-US" dirty="0" err="1">
                <a:solidFill>
                  <a:schemeClr val="bg1"/>
                </a:solidFill>
                <a:latin typeface="Abadi" panose="020B0604020104020204" pitchFamily="34" charset="0"/>
              </a:rPr>
              <a:t>ter</a:t>
            </a:r>
            <a:r>
              <a:rPr lang="en-MY" dirty="0">
                <a:solidFill>
                  <a:schemeClr val="bg1"/>
                </a:solidFill>
                <a:latin typeface="Abadi" panose="020B0604020104020204" pitchFamily="34" charset="0"/>
              </a:rPr>
              <a:t>2  chapter3  chapter4</a:t>
            </a:r>
          </a:p>
        </p:txBody>
      </p:sp>
    </p:spTree>
    <p:extLst>
      <p:ext uri="{BB962C8B-B14F-4D97-AF65-F5344CB8AC3E}">
        <p14:creationId xmlns:p14="http://schemas.microsoft.com/office/powerpoint/2010/main" val="14263375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82A3A"/>
        </a:solidFill>
        <a:effectLst/>
      </p:bgPr>
    </p:bg>
    <p:spTree>
      <p:nvGrpSpPr>
        <p:cNvPr id="1" name=""/>
        <p:cNvGrpSpPr/>
        <p:nvPr/>
      </p:nvGrpSpPr>
      <p:grpSpPr>
        <a:xfrm>
          <a:off x="0" y="0"/>
          <a:ext cx="0" cy="0"/>
          <a:chOff x="0" y="0"/>
          <a:chExt cx="0" cy="0"/>
        </a:xfrm>
      </p:grpSpPr>
      <p:grpSp>
        <p:nvGrpSpPr>
          <p:cNvPr id="67" name="Group 66">
            <a:extLst>
              <a:ext uri="{FF2B5EF4-FFF2-40B4-BE49-F238E27FC236}">
                <a16:creationId xmlns:a16="http://schemas.microsoft.com/office/drawing/2014/main" id="{7216C56E-96BB-4E67-B0F4-999EBC4CBD4F}"/>
              </a:ext>
            </a:extLst>
          </p:cNvPr>
          <p:cNvGrpSpPr/>
          <p:nvPr/>
        </p:nvGrpSpPr>
        <p:grpSpPr>
          <a:xfrm>
            <a:off x="0" y="0"/>
            <a:ext cx="12192000" cy="6858000"/>
            <a:chOff x="0" y="-14362662"/>
            <a:chExt cx="12192000" cy="6858000"/>
          </a:xfrm>
        </p:grpSpPr>
        <p:sp>
          <p:nvSpPr>
            <p:cNvPr id="68" name="Rectangle 67">
              <a:extLst>
                <a:ext uri="{FF2B5EF4-FFF2-40B4-BE49-F238E27FC236}">
                  <a16:creationId xmlns:a16="http://schemas.microsoft.com/office/drawing/2014/main" id="{506EC4C2-6D54-4619-AF7A-687DCA13A732}"/>
                </a:ext>
              </a:extLst>
            </p:cNvPr>
            <p:cNvSpPr/>
            <p:nvPr/>
          </p:nvSpPr>
          <p:spPr>
            <a:xfrm>
              <a:off x="0" y="-14362662"/>
              <a:ext cx="12192000" cy="6858000"/>
            </a:xfrm>
            <a:prstGeom prst="rect">
              <a:avLst/>
            </a:prstGeom>
            <a:solidFill>
              <a:srgbClr val="182A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69" name="Moon 68">
              <a:extLst>
                <a:ext uri="{FF2B5EF4-FFF2-40B4-BE49-F238E27FC236}">
                  <a16:creationId xmlns:a16="http://schemas.microsoft.com/office/drawing/2014/main" id="{914BA277-7556-4452-BBC6-5E04186AF7C4}"/>
                </a:ext>
              </a:extLst>
            </p:cNvPr>
            <p:cNvSpPr/>
            <p:nvPr/>
          </p:nvSpPr>
          <p:spPr>
            <a:xfrm rot="19819656">
              <a:off x="3228698" y="-13836644"/>
              <a:ext cx="2046931" cy="3447454"/>
            </a:xfrm>
            <a:prstGeom prst="moon">
              <a:avLst>
                <a:gd name="adj" fmla="val 4548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grpSp>
      <p:pic>
        <p:nvPicPr>
          <p:cNvPr id="5" name="Picture 2">
            <a:extLst>
              <a:ext uri="{FF2B5EF4-FFF2-40B4-BE49-F238E27FC236}">
                <a16:creationId xmlns:a16="http://schemas.microsoft.com/office/drawing/2014/main" id="{35E9DA00-F5A7-4B38-BE84-76903888386B}"/>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backgroundRemoval>
                    </a14:imgEffect>
                    <a14:imgEffect>
                      <a14:artisticCutout/>
                    </a14:imgEffect>
                  </a14:imgLayer>
                </a14:imgProps>
              </a:ext>
              <a:ext uri="{28A0092B-C50C-407E-A947-70E740481C1C}">
                <a14:useLocalDpi xmlns:a14="http://schemas.microsoft.com/office/drawing/2010/main" val="0"/>
              </a:ext>
            </a:extLst>
          </a:blip>
          <a:srcRect t="18750"/>
          <a:stretch/>
        </p:blipFill>
        <p:spPr bwMode="auto">
          <a:xfrm>
            <a:off x="0" y="1285874"/>
            <a:ext cx="12192000" cy="5572125"/>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Group 20">
            <a:extLst>
              <a:ext uri="{FF2B5EF4-FFF2-40B4-BE49-F238E27FC236}">
                <a16:creationId xmlns:a16="http://schemas.microsoft.com/office/drawing/2014/main" id="{4FF3496E-C795-477D-BC60-FB7E868B5BB7}"/>
              </a:ext>
            </a:extLst>
          </p:cNvPr>
          <p:cNvGrpSpPr/>
          <p:nvPr/>
        </p:nvGrpSpPr>
        <p:grpSpPr>
          <a:xfrm>
            <a:off x="0" y="488949"/>
            <a:ext cx="12192000" cy="6380933"/>
            <a:chOff x="0" y="488949"/>
            <a:chExt cx="12192000" cy="6380933"/>
          </a:xfrm>
        </p:grpSpPr>
        <p:grpSp>
          <p:nvGrpSpPr>
            <p:cNvPr id="17" name="Group 16">
              <a:extLst>
                <a:ext uri="{FF2B5EF4-FFF2-40B4-BE49-F238E27FC236}">
                  <a16:creationId xmlns:a16="http://schemas.microsoft.com/office/drawing/2014/main" id="{5A57B033-DC7B-455A-BD1D-DEF5D6819779}"/>
                </a:ext>
              </a:extLst>
            </p:cNvPr>
            <p:cNvGrpSpPr/>
            <p:nvPr/>
          </p:nvGrpSpPr>
          <p:grpSpPr>
            <a:xfrm>
              <a:off x="0" y="488949"/>
              <a:ext cx="12192000" cy="6380933"/>
              <a:chOff x="0" y="736599"/>
              <a:chExt cx="12192000" cy="6380933"/>
            </a:xfrm>
          </p:grpSpPr>
          <p:grpSp>
            <p:nvGrpSpPr>
              <p:cNvPr id="13" name="Group 12">
                <a:extLst>
                  <a:ext uri="{FF2B5EF4-FFF2-40B4-BE49-F238E27FC236}">
                    <a16:creationId xmlns:a16="http://schemas.microsoft.com/office/drawing/2014/main" id="{F9878F5E-A7C4-4F44-871E-4666F084EDDD}"/>
                  </a:ext>
                </a:extLst>
              </p:cNvPr>
              <p:cNvGrpSpPr/>
              <p:nvPr/>
            </p:nvGrpSpPr>
            <p:grpSpPr>
              <a:xfrm>
                <a:off x="0" y="736599"/>
                <a:ext cx="12192000" cy="6380933"/>
                <a:chOff x="0" y="736599"/>
                <a:chExt cx="12192000" cy="6380933"/>
              </a:xfrm>
            </p:grpSpPr>
            <p:pic>
              <p:nvPicPr>
                <p:cNvPr id="6" name="Picture 2">
                  <a:extLst>
                    <a:ext uri="{FF2B5EF4-FFF2-40B4-BE49-F238E27FC236}">
                      <a16:creationId xmlns:a16="http://schemas.microsoft.com/office/drawing/2014/main" id="{AD24BB51-5597-4744-A45E-0426C3337AAE}"/>
                    </a:ext>
                  </a:extLst>
                </p:cNvPr>
                <p:cNvPicPr>
                  <a:picLocks noChangeAspect="1" noChangeArrowheads="1"/>
                </p:cNvPicPr>
                <p:nvPr/>
              </p:nvPicPr>
              <p:blipFill rotWithShape="1">
                <a:blip r:embed="rId4">
                  <a:extLst>
                    <a:ext uri="{BEBA8EAE-BF5A-486C-A8C5-ECC9F3942E4B}">
                      <a14:imgProps xmlns:a14="http://schemas.microsoft.com/office/drawing/2010/main">
                        <a14:imgLayer r:embed="rId3">
                          <a14:imgEffect>
                            <a14:backgroundRemoval t="10000" b="99630" l="547" r="99792">
                              <a14:foregroundMark x1="4922" y1="93194" x2="99792" y2="93194"/>
                              <a14:foregroundMark x1="99792" y1="93194" x2="99792" y2="93194"/>
                              <a14:foregroundMark x1="55339" y1="83194" x2="91667" y2="81991"/>
                              <a14:foregroundMark x1="91667" y1="81991" x2="93620" y2="81991"/>
                              <a14:foregroundMark x1="95833" y1="72824" x2="90417" y2="86806"/>
                              <a14:foregroundMark x1="4297" y1="85694" x2="9922" y2="94213"/>
                              <a14:foregroundMark x1="4922" y1="97407" x2="93828" y2="99630"/>
                              <a14:foregroundMark x1="1250" y1="92593" x2="547" y2="88009"/>
                              <a14:foregroundMark x1="67708" y1="70602" x2="67708" y2="70602"/>
                              <a14:foregroundMark x1="67786" y1="67176" x2="67786" y2="69630"/>
                              <a14:foregroundMark x1="77370" y1="69630" x2="76953" y2="58981"/>
                              <a14:foregroundMark x1="76953" y1="58981" x2="79297" y2="68148"/>
                              <a14:foregroundMark x1="2578" y1="72824" x2="3464" y2="64815"/>
                              <a14:foregroundMark x1="3464" y1="64815" x2="5286" y2="72824"/>
                              <a14:foregroundMark x1="5286" y1="72824" x2="3854" y2="64306"/>
                              <a14:foregroundMark x1="3854" y1="64306" x2="3411" y2="63843"/>
                              <a14:foregroundMark x1="10000" y1="64583" x2="9922" y2="63333"/>
                              <a14:foregroundMark x1="4036" y1="62963" x2="3750" y2="61111"/>
                              <a14:foregroundMark x1="3333" y1="63102" x2="3828" y2="61620"/>
                              <a14:foregroundMark x1="3464" y1="61481" x2="3828" y2="63935"/>
                              <a14:foregroundMark x1="3750" y1="61250" x2="5495" y2="64306"/>
                              <a14:backgroundMark x1="16042" y1="47176" x2="31146" y2="49954"/>
                              <a14:backgroundMark x1="31146" y1="49954" x2="33411" y2="48750"/>
                              <a14:backgroundMark x1="23047" y1="53333" x2="28333" y2="47176"/>
                              <a14:backgroundMark x1="30000" y1="37407" x2="27057" y2="53102"/>
                              <a14:backgroundMark x1="27057" y1="53102" x2="26458" y2="53704"/>
                              <a14:backgroundMark x1="27214" y1="49630" x2="16224" y2="56019"/>
                              <a14:backgroundMark x1="16224" y1="56019" x2="11979" y2="60602"/>
                              <a14:backgroundMark x1="11979" y1="60602" x2="7786" y2="58009"/>
                              <a14:backgroundMark x1="7786" y1="58009" x2="16068" y2="43519"/>
                              <a14:backgroundMark x1="16068" y1="43519" x2="15286" y2="54722"/>
                              <a14:backgroundMark x1="15286" y1="54722" x2="17865" y2="60093"/>
                              <a14:backgroundMark x1="17865" y1="60093" x2="12344" y2="65093"/>
                              <a14:backgroundMark x1="3297" y1="61553" x2="1693" y2="60926"/>
                              <a14:backgroundMark x1="9918" y1="64144" x2="3800" y2="61750"/>
                              <a14:backgroundMark x1="12344" y1="65093" x2="10069" y2="64203"/>
                              <a14:backgroundMark x1="4470" y1="61414" x2="10911" y2="62546"/>
                              <a14:backgroundMark x1="1693" y1="60926" x2="3896" y2="61313"/>
                              <a14:backgroundMark x1="10911" y1="62546" x2="25391" y2="72407"/>
                              <a14:backgroundMark x1="25391" y1="72407" x2="30156" y2="66667"/>
                              <a14:backgroundMark x1="30156" y1="66667" x2="43229" y2="59861"/>
                              <a14:backgroundMark x1="43229" y1="59861" x2="49089" y2="53380"/>
                              <a14:backgroundMark x1="49089" y1="53380" x2="54115" y2="53426"/>
                              <a14:backgroundMark x1="54115" y1="53426" x2="56224" y2="60602"/>
                              <a14:backgroundMark x1="56224" y1="60602" x2="63802" y2="53333"/>
                              <a14:backgroundMark x1="63802" y1="53333" x2="69193" y2="58704"/>
                              <a14:backgroundMark x1="69193" y1="58704" x2="78385" y2="51806"/>
                              <a14:backgroundMark x1="78385" y1="51806" x2="82214" y2="55509"/>
                              <a14:backgroundMark x1="82214" y1="55509" x2="86250" y2="55417"/>
                              <a14:backgroundMark x1="86250" y1="55417" x2="88307" y2="47917"/>
                              <a14:backgroundMark x1="88307" y1="47917" x2="92786" y2="43981"/>
                              <a14:backgroundMark x1="92786" y1="43981" x2="96198" y2="48380"/>
                              <a14:backgroundMark x1="96198" y1="48380" x2="98802" y2="33426"/>
                              <a14:backgroundMark x1="98802" y1="33426" x2="95260" y2="26852"/>
                              <a14:backgroundMark x1="95260" y1="26852" x2="81927" y2="48565"/>
                              <a14:backgroundMark x1="81927" y1="48565" x2="72057" y2="55231"/>
                              <a14:backgroundMark x1="72057" y1="55231" x2="43385" y2="50648"/>
                              <a14:backgroundMark x1="43385" y1="50648" x2="25182" y2="59907"/>
                              <a14:backgroundMark x1="25182" y1="59907" x2="18021" y2="50231"/>
                              <a14:backgroundMark x1="18021" y1="50231" x2="9870" y2="52593"/>
                              <a14:backgroundMark x1="9870" y1="52593" x2="5885" y2="61204"/>
                              <a14:backgroundMark x1="3144" y1="62416" x2="859" y2="63426"/>
                              <a14:backgroundMark x1="5885" y1="61204" x2="4660" y2="61746"/>
                              <a14:backgroundMark x1="859" y1="63426" x2="625" y2="72083"/>
                              <a14:backgroundMark x1="625" y1="72083" x2="625" y2="72083"/>
                              <a14:backgroundMark x1="17995" y1="52454" x2="32891" y2="44769"/>
                              <a14:backgroundMark x1="32891" y1="44769" x2="9740" y2="54213"/>
                              <a14:backgroundMark x1="9740" y1="54213" x2="27214" y2="44398"/>
                              <a14:backgroundMark x1="27214" y1="44398" x2="22161" y2="49954"/>
                              <a14:backgroundMark x1="22161" y1="49954" x2="28672" y2="50185"/>
                              <a14:backgroundMark x1="28672" y1="50185" x2="23646" y2="48148"/>
                              <a14:backgroundMark x1="23646" y1="48148" x2="19505" y2="51481"/>
                              <a14:backgroundMark x1="19505" y1="51481" x2="24792" y2="49630"/>
                              <a14:backgroundMark x1="29792" y1="46898" x2="17708" y2="50741"/>
                              <a14:backgroundMark x1="30286" y1="46898" x2="30911" y2="47176"/>
                              <a14:backgroundMark x1="32995" y1="47639" x2="33255" y2="50741"/>
                              <a14:backgroundMark x1="32161" y1="46667" x2="32708" y2="49491"/>
                              <a14:backgroundMark x1="31380" y1="47037" x2="31589" y2="49861"/>
                              <a14:backgroundMark x1="31536" y1="47037" x2="30625" y2="50000"/>
                              <a14:backgroundMark x1="30911" y1="46435" x2="30625" y2="49769"/>
                              <a14:backgroundMark x1="30625" y1="46528" x2="30755" y2="48889"/>
                              <a14:backgroundMark x1="30495" y1="47639" x2="33464" y2="49861"/>
                              <a14:backgroundMark x1="32422" y1="47176" x2="33542" y2="49028"/>
                              <a14:backgroundMark x1="32370" y1="48380" x2="33750" y2="48657"/>
                              <a14:backgroundMark x1="32578" y1="47176" x2="33880" y2="47407"/>
                              <a14:backgroundMark x1="32630" y1="47407" x2="33620" y2="47639"/>
                              <a14:backgroundMark x1="25078" y1="74676" x2="25078" y2="74676"/>
                              <a14:backgroundMark x1="25755" y1="81620" x2="27500" y2="70694"/>
                              <a14:backgroundMark x1="27500" y1="70694" x2="38177" y2="68657"/>
                              <a14:backgroundMark x1="38177" y1="68657" x2="41328" y2="64120"/>
                              <a14:backgroundMark x1="41328" y1="64120" x2="45599" y2="68611"/>
                              <a14:backgroundMark x1="45599" y1="68611" x2="48411" y2="61111"/>
                              <a14:backgroundMark x1="48411" y1="61111" x2="53438" y2="57778"/>
                              <a14:backgroundMark x1="53438" y1="57778" x2="56510" y2="62361"/>
                              <a14:backgroundMark x1="56510" y1="62361" x2="58880" y2="68472"/>
                              <a14:backgroundMark x1="58880" y1="68472" x2="58958" y2="69769"/>
                              <a14:backgroundMark x1="65495" y1="69630" x2="68828" y2="60000"/>
                              <a14:backgroundMark x1="68828" y1="60000" x2="71771" y2="70648"/>
                              <a14:backgroundMark x1="71771" y1="70648" x2="73203" y2="60185"/>
                              <a14:backgroundMark x1="73203" y1="60185" x2="72708" y2="58148"/>
                              <a14:backgroundMark x1="80625" y1="64444" x2="82005" y2="59028"/>
                              <a14:backgroundMark x1="94297" y1="56667" x2="95547" y2="49259"/>
                              <a14:backgroundMark x1="18203" y1="78519" x2="16302" y2="71157"/>
                              <a14:backgroundMark x1="16302" y1="71157" x2="13255" y2="70139"/>
                            </a14:backgroundRemoval>
                          </a14:imgEffect>
                          <a14:imgEffect>
                            <a14:artisticGlowEdges/>
                          </a14:imgEffect>
                        </a14:imgLayer>
                      </a14:imgProps>
                    </a:ext>
                    <a:ext uri="{28A0092B-C50C-407E-A947-70E740481C1C}">
                      <a14:useLocalDpi xmlns:a14="http://schemas.microsoft.com/office/drawing/2010/main" val="0"/>
                    </a:ext>
                  </a:extLst>
                </a:blip>
                <a:srcRect t="42328"/>
                <a:stretch/>
              </p:blipFill>
              <p:spPr bwMode="auto">
                <a:xfrm>
                  <a:off x="0" y="3162389"/>
                  <a:ext cx="12192000" cy="395514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2A021A04-7FBD-4DA0-BFE2-2E416AC68F35}"/>
                    </a:ext>
                  </a:extLst>
                </p:cNvPr>
                <p:cNvSpPr/>
                <p:nvPr/>
              </p:nvSpPr>
              <p:spPr>
                <a:xfrm>
                  <a:off x="11239500" y="758826"/>
                  <a:ext cx="676275" cy="36195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sp>
              <p:nvSpPr>
                <p:cNvPr id="8" name="Rectangle: Rounded Corners 7">
                  <a:extLst>
                    <a:ext uri="{FF2B5EF4-FFF2-40B4-BE49-F238E27FC236}">
                      <a16:creationId xmlns:a16="http://schemas.microsoft.com/office/drawing/2014/main" id="{124EBD7B-D751-4491-AD1C-AFE076227BD3}"/>
                    </a:ext>
                  </a:extLst>
                </p:cNvPr>
                <p:cNvSpPr/>
                <p:nvPr/>
              </p:nvSpPr>
              <p:spPr>
                <a:xfrm>
                  <a:off x="368300" y="736599"/>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0" name="Rectangle: Rounded Corners 9">
                  <a:extLst>
                    <a:ext uri="{FF2B5EF4-FFF2-40B4-BE49-F238E27FC236}">
                      <a16:creationId xmlns:a16="http://schemas.microsoft.com/office/drawing/2014/main" id="{4610ADAB-75EC-4370-A9C4-FB30AE9F0672}"/>
                    </a:ext>
                  </a:extLst>
                </p:cNvPr>
                <p:cNvSpPr/>
                <p:nvPr/>
              </p:nvSpPr>
              <p:spPr>
                <a:xfrm>
                  <a:off x="368300" y="869948"/>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1" name="Rectangle: Rounded Corners 10">
                  <a:extLst>
                    <a:ext uri="{FF2B5EF4-FFF2-40B4-BE49-F238E27FC236}">
                      <a16:creationId xmlns:a16="http://schemas.microsoft.com/office/drawing/2014/main" id="{7E55878B-4042-41C1-89F3-C608B7ADFDD1}"/>
                    </a:ext>
                  </a:extLst>
                </p:cNvPr>
                <p:cNvSpPr/>
                <p:nvPr/>
              </p:nvSpPr>
              <p:spPr>
                <a:xfrm>
                  <a:off x="368300" y="1003297"/>
                  <a:ext cx="352425" cy="6985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sp>
            <p:nvSpPr>
              <p:cNvPr id="16" name="TextBox 15">
                <a:extLst>
                  <a:ext uri="{FF2B5EF4-FFF2-40B4-BE49-F238E27FC236}">
                    <a16:creationId xmlns:a16="http://schemas.microsoft.com/office/drawing/2014/main" id="{42ABDC13-7CCA-4FD0-845D-45606D477709}"/>
                  </a:ext>
                </a:extLst>
              </p:cNvPr>
              <p:cNvSpPr txBox="1"/>
              <p:nvPr/>
            </p:nvSpPr>
            <p:spPr>
              <a:xfrm>
                <a:off x="211297" y="5988052"/>
                <a:ext cx="184731" cy="707886"/>
              </a:xfrm>
              <a:prstGeom prst="rect">
                <a:avLst/>
              </a:prstGeom>
              <a:noFill/>
            </p:spPr>
            <p:txBody>
              <a:bodyPr wrap="none" rtlCol="0">
                <a:spAutoFit/>
              </a:bodyPr>
              <a:lstStyle/>
              <a:p>
                <a:endParaRPr lang="en-MY" sz="4000" dirty="0">
                  <a:solidFill>
                    <a:schemeClr val="bg1"/>
                  </a:solidFill>
                  <a:latin typeface="Abadi" panose="020B0604020104020204" pitchFamily="34" charset="0"/>
                </a:endParaRPr>
              </a:p>
            </p:txBody>
          </p:sp>
        </p:grpSp>
        <p:pic>
          <p:nvPicPr>
            <p:cNvPr id="92" name="Graphic 91" descr="Leaf with solid fill">
              <a:extLst>
                <a:ext uri="{FF2B5EF4-FFF2-40B4-BE49-F238E27FC236}">
                  <a16:creationId xmlns:a16="http://schemas.microsoft.com/office/drawing/2014/main" id="{96C5426A-76C5-4825-8023-6D7086EC888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253477" y="1901828"/>
              <a:ext cx="720414" cy="720414"/>
            </a:xfrm>
            <a:prstGeom prst="rect">
              <a:avLst/>
            </a:prstGeom>
          </p:spPr>
        </p:pic>
      </p:grpSp>
      <p:sp>
        <p:nvSpPr>
          <p:cNvPr id="2" name="TextBox 1">
            <a:extLst>
              <a:ext uri="{FF2B5EF4-FFF2-40B4-BE49-F238E27FC236}">
                <a16:creationId xmlns:a16="http://schemas.microsoft.com/office/drawing/2014/main" id="{0FC28A0D-A3D2-135E-E51E-997A9F41246A}"/>
              </a:ext>
            </a:extLst>
          </p:cNvPr>
          <p:cNvSpPr txBox="1"/>
          <p:nvPr/>
        </p:nvSpPr>
        <p:spPr>
          <a:xfrm>
            <a:off x="1883691" y="2195152"/>
            <a:ext cx="8739572" cy="2308324"/>
          </a:xfrm>
          <a:prstGeom prst="rect">
            <a:avLst/>
          </a:prstGeom>
          <a:noFill/>
        </p:spPr>
        <p:txBody>
          <a:bodyPr wrap="none" rtlCol="0">
            <a:spAutoFit/>
          </a:bodyPr>
          <a:lstStyle/>
          <a:p>
            <a:pPr algn="ctr"/>
            <a:r>
              <a:rPr lang="en-MY" sz="7200" dirty="0">
                <a:solidFill>
                  <a:schemeClr val="bg1"/>
                </a:solidFill>
                <a:latin typeface="Felix Titling" panose="04060505060202020A04" pitchFamily="82" charset="0"/>
              </a:rPr>
              <a:t>PROTECT VIETMAN</a:t>
            </a:r>
          </a:p>
          <a:p>
            <a:pPr algn="ctr"/>
            <a:r>
              <a:rPr lang="en-MY" sz="7200" dirty="0">
                <a:solidFill>
                  <a:schemeClr val="bg1"/>
                </a:solidFill>
                <a:latin typeface="Felix Titling" panose="04060505060202020A04" pitchFamily="82" charset="0"/>
              </a:rPr>
              <a:t>ENVIRONMENT </a:t>
            </a:r>
          </a:p>
        </p:txBody>
      </p:sp>
    </p:spTree>
    <p:extLst>
      <p:ext uri="{BB962C8B-B14F-4D97-AF65-F5344CB8AC3E}">
        <p14:creationId xmlns:p14="http://schemas.microsoft.com/office/powerpoint/2010/main" val="24608296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1214</TotalTime>
  <Words>385</Words>
  <Application>Microsoft Office PowerPoint</Application>
  <PresentationFormat>Widescreen</PresentationFormat>
  <Paragraphs>72</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Abadi</vt:lpstr>
      <vt:lpstr>Arial</vt:lpstr>
      <vt:lpstr>Calibri</vt:lpstr>
      <vt:lpstr>Calibri Light</vt:lpstr>
      <vt:lpstr>Felix Titling</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hanif mislam</dc:creator>
  <cp:lastModifiedBy>Nguyen Quynh Anh</cp:lastModifiedBy>
  <cp:revision>31</cp:revision>
  <dcterms:created xsi:type="dcterms:W3CDTF">2021-06-14T23:49:15Z</dcterms:created>
  <dcterms:modified xsi:type="dcterms:W3CDTF">2023-02-01T13:55:29Z</dcterms:modified>
</cp:coreProperties>
</file>

<file path=docProps/thumbnail.jpeg>
</file>